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0.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2.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3.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4.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5.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3.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4.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5.xml" ContentType="application/vnd.openxmlformats-officedocument.themeOverride+xml"/>
  <Override PartName="/ppt/notesSlides/notesSlide58.xml" ContentType="application/vnd.openxmlformats-officedocument.presentationml.notesSlide+xml"/>
  <Override PartName="/ppt/theme/themeOverride6.xml" ContentType="application/vnd.openxmlformats-officedocument.themeOverr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819" r:id="rId6"/>
    <p:sldMasterId id="2147483838" r:id="rId7"/>
    <p:sldMasterId id="2147483876" r:id="rId8"/>
    <p:sldMasterId id="2147483899" r:id="rId9"/>
    <p:sldMasterId id="2147483921" r:id="rId10"/>
    <p:sldMasterId id="2147483982" r:id="rId11"/>
    <p:sldMasterId id="2147484026" r:id="rId12"/>
    <p:sldMasterId id="2147484139" r:id="rId13"/>
    <p:sldMasterId id="2147484159" r:id="rId14"/>
    <p:sldMasterId id="2147484190" r:id="rId15"/>
    <p:sldMasterId id="2147484202" r:id="rId16"/>
  </p:sldMasterIdLst>
  <p:notesMasterIdLst>
    <p:notesMasterId r:id="rId93"/>
  </p:notesMasterIdLst>
  <p:sldIdLst>
    <p:sldId id="490" r:id="rId17"/>
    <p:sldId id="578" r:id="rId18"/>
    <p:sldId id="449" r:id="rId19"/>
    <p:sldId id="508" r:id="rId20"/>
    <p:sldId id="509" r:id="rId21"/>
    <p:sldId id="259" r:id="rId22"/>
    <p:sldId id="414" r:id="rId23"/>
    <p:sldId id="491" r:id="rId24"/>
    <p:sldId id="492" r:id="rId25"/>
    <p:sldId id="493" r:id="rId26"/>
    <p:sldId id="494" r:id="rId27"/>
    <p:sldId id="495" r:id="rId28"/>
    <p:sldId id="496" r:id="rId29"/>
    <p:sldId id="497" r:id="rId30"/>
    <p:sldId id="582" r:id="rId31"/>
    <p:sldId id="498" r:id="rId32"/>
    <p:sldId id="499" r:id="rId33"/>
    <p:sldId id="581" r:id="rId34"/>
    <p:sldId id="510" r:id="rId35"/>
    <p:sldId id="511" r:id="rId36"/>
    <p:sldId id="579" r:id="rId37"/>
    <p:sldId id="441" r:id="rId38"/>
    <p:sldId id="580" r:id="rId39"/>
    <p:sldId id="512" r:id="rId40"/>
    <p:sldId id="513" r:id="rId41"/>
    <p:sldId id="261" r:id="rId42"/>
    <p:sldId id="514" r:id="rId43"/>
    <p:sldId id="515" r:id="rId44"/>
    <p:sldId id="516" r:id="rId45"/>
    <p:sldId id="517" r:id="rId46"/>
    <p:sldId id="518" r:id="rId47"/>
    <p:sldId id="521" r:id="rId48"/>
    <p:sldId id="522" r:id="rId49"/>
    <p:sldId id="583" r:id="rId50"/>
    <p:sldId id="523" r:id="rId51"/>
    <p:sldId id="524" r:id="rId52"/>
    <p:sldId id="525" r:id="rId53"/>
    <p:sldId id="526" r:id="rId54"/>
    <p:sldId id="532" r:id="rId55"/>
    <p:sldId id="533" r:id="rId56"/>
    <p:sldId id="534" r:id="rId57"/>
    <p:sldId id="535" r:id="rId58"/>
    <p:sldId id="536" r:id="rId59"/>
    <p:sldId id="537" r:id="rId60"/>
    <p:sldId id="538" r:id="rId61"/>
    <p:sldId id="539" r:id="rId62"/>
    <p:sldId id="541" r:id="rId63"/>
    <p:sldId id="542" r:id="rId64"/>
    <p:sldId id="543" r:id="rId65"/>
    <p:sldId id="544" r:id="rId66"/>
    <p:sldId id="430" r:id="rId67"/>
    <p:sldId id="428" r:id="rId68"/>
    <p:sldId id="412" r:id="rId69"/>
    <p:sldId id="409" r:id="rId70"/>
    <p:sldId id="413" r:id="rId71"/>
    <p:sldId id="429" r:id="rId72"/>
    <p:sldId id="447" r:id="rId73"/>
    <p:sldId id="546" r:id="rId74"/>
    <p:sldId id="547" r:id="rId75"/>
    <p:sldId id="548" r:id="rId76"/>
    <p:sldId id="549" r:id="rId77"/>
    <p:sldId id="584" r:id="rId78"/>
    <p:sldId id="585" r:id="rId79"/>
    <p:sldId id="440" r:id="rId80"/>
    <p:sldId id="433" r:id="rId81"/>
    <p:sldId id="434" r:id="rId82"/>
    <p:sldId id="465" r:id="rId83"/>
    <p:sldId id="435" r:id="rId84"/>
    <p:sldId id="436" r:id="rId85"/>
    <p:sldId id="466" r:id="rId86"/>
    <p:sldId id="437" r:id="rId87"/>
    <p:sldId id="438" r:id="rId88"/>
    <p:sldId id="439" r:id="rId89"/>
    <p:sldId id="467" r:id="rId90"/>
    <p:sldId id="468" r:id="rId91"/>
    <p:sldId id="469"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578"/>
            <p14:sldId id="449"/>
          </p14:sldIdLst>
        </p14:section>
        <p14:section name="Cloud Applications" id="{7AE03DFD-9E80-6A40-B3CC-2C2B6C81565F}">
          <p14:sldIdLst>
            <p14:sldId id="508"/>
            <p14:sldId id="509"/>
            <p14:sldId id="259"/>
            <p14:sldId id="414"/>
          </p14:sldIdLst>
        </p14:section>
        <p14:section name="Container Intro" id="{08EEC08D-C836-5C4E-B9C4-28573C0333DE}">
          <p14:sldIdLst>
            <p14:sldId id="491"/>
            <p14:sldId id="492"/>
            <p14:sldId id="493"/>
            <p14:sldId id="494"/>
            <p14:sldId id="495"/>
            <p14:sldId id="496"/>
            <p14:sldId id="497"/>
            <p14:sldId id="582"/>
            <p14:sldId id="498"/>
            <p14:sldId id="499"/>
            <p14:sldId id="581"/>
          </p14:sldIdLst>
        </p14:section>
        <p14:section name="Container Orchestration" id="{9C6FB4EA-AFBC-FD45-80D6-39E8BC74BC42}">
          <p14:sldIdLst>
            <p14:sldId id="510"/>
            <p14:sldId id="511"/>
            <p14:sldId id="579"/>
            <p14:sldId id="441"/>
            <p14:sldId id="580"/>
            <p14:sldId id="512"/>
            <p14:sldId id="513"/>
            <p14:sldId id="261"/>
          </p14:sldIdLst>
        </p14:section>
        <p14:section name="Containers on Azure" id="{6041C175-16ED-FD4F-80F2-CE528DE25D83}">
          <p14:sldIdLst>
            <p14:sldId id="514"/>
            <p14:sldId id="515"/>
            <p14:sldId id="516"/>
            <p14:sldId id="517"/>
            <p14:sldId id="518"/>
            <p14:sldId id="521"/>
            <p14:sldId id="522"/>
            <p14:sldId id="583"/>
            <p14:sldId id="523"/>
            <p14:sldId id="524"/>
            <p14:sldId id="525"/>
            <p14:sldId id="526"/>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Lst>
        </p14:section>
        <p14:section name="Kubernetes Concepts" id="{CE0EA03B-B36A-C24F-9E6F-7E4836656720}">
          <p14:sldIdLst>
            <p14:sldId id="430"/>
            <p14:sldId id="428"/>
            <p14:sldId id="412"/>
            <p14:sldId id="409"/>
            <p14:sldId id="413"/>
            <p14:sldId id="429"/>
            <p14:sldId id="447"/>
            <p14:sldId id="546"/>
            <p14:sldId id="547"/>
            <p14:sldId id="548"/>
            <p14:sldId id="549"/>
            <p14:sldId id="584"/>
            <p14:sldId id="585"/>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ldId id="437"/>
            <p14:sldId id="438"/>
            <p14:sldId id="439"/>
            <p14:sldId id="467"/>
            <p14:sldId id="468"/>
            <p14:sldId id="4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B1DB"/>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3"/>
    <p:restoredTop sz="96291"/>
  </p:normalViewPr>
  <p:slideViewPr>
    <p:cSldViewPr snapToGrid="0" snapToObjects="1">
      <p:cViewPr varScale="1">
        <p:scale>
          <a:sx n="88" d="100"/>
          <a:sy n="88" d="100"/>
        </p:scale>
        <p:origin x="216" y="816"/>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90" Type="http://schemas.openxmlformats.org/officeDocument/2006/relationships/slide" Target="slides/slide74.xml"/><Relationship Id="rId95" Type="http://schemas.openxmlformats.org/officeDocument/2006/relationships/viewProps" Target="viewProps.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0" Type="http://schemas.openxmlformats.org/officeDocument/2006/relationships/slide" Target="slides/slide64.xml"/><Relationship Id="rId85"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image" Target="../media/image5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image" Target="../media/image5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dirty="0">
              <a:solidFill>
                <a:srgbClr val="666666"/>
              </a:solidFill>
              <a:latin typeface="+mj-lt"/>
            </a:rPr>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solidFill>
                <a:srgbClr val="666666"/>
              </a:solidFill>
              <a:latin typeface="+mj-lt"/>
            </a:rPr>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solidFill>
                <a:srgbClr val="666666"/>
              </a:solidFill>
              <a:latin typeface="+mj-lt"/>
            </a:rPr>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solidFill>
                <a:srgbClr val="666666"/>
              </a:solidFill>
              <a:latin typeface="+mj-lt"/>
            </a:rPr>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solidFill>
                <a:srgbClr val="666666"/>
              </a:solidFill>
              <a:latin typeface="+mj-lt"/>
            </a:rPr>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solidFill>
                <a:srgbClr val="666666"/>
              </a:solidFill>
              <a:latin typeface="+mj-lt"/>
            </a:rPr>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2/26/18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4680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2643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36720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5638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2/26/18 7:12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22</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684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26</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77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55</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56</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7852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4436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35054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6135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6709606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49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2/26/18 7:12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91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555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2/26/18 7:12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6.jpe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037948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cstate="screen">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cstate="screen">
            <a:alphaModFix amt="10000"/>
            <a:extLst>
              <a:ext uri="{28A0092B-C50C-407E-A947-70E740481C1C}">
                <a14:useLocalDpi xmlns:a14="http://schemas.microsoft.com/office/drawing/2010/main"/>
              </a:ext>
            </a:extLst>
          </a:blip>
          <a:srcRect/>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2/26/18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2/26/18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theme" Target="../theme/theme10.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image" Target="../media/image1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image" Target="../media/image11.emf"/><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theme" Target="../theme/theme12.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image" Target="../media/image11.emf"/><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image" Target="../media/image11.emf"/><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10" Type="http://schemas.openxmlformats.org/officeDocument/2006/relationships/slideLayout" Target="../slideLayouts/slideLayout259.xml"/><Relationship Id="rId19" Type="http://schemas.openxmlformats.org/officeDocument/2006/relationships/theme" Target="../theme/theme13.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3" Type="http://schemas.openxmlformats.org/officeDocument/2006/relationships/slideLayout" Target="../slideLayouts/slideLayout270.xml"/><Relationship Id="rId21" Type="http://schemas.openxmlformats.org/officeDocument/2006/relationships/slideLayout" Target="../slideLayouts/slideLayout288.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image" Target="../media/image35.png"/><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4.xml"/><Relationship Id="rId3" Type="http://schemas.openxmlformats.org/officeDocument/2006/relationships/slideLayout" Target="../slideLayouts/slideLayout299.xml"/><Relationship Id="rId7" Type="http://schemas.openxmlformats.org/officeDocument/2006/relationships/slideLayout" Target="../slideLayouts/slideLayout303.xml"/><Relationship Id="rId12" Type="http://schemas.openxmlformats.org/officeDocument/2006/relationships/theme" Target="../theme/theme15.xml"/><Relationship Id="rId2" Type="http://schemas.openxmlformats.org/officeDocument/2006/relationships/slideLayout" Target="../slideLayouts/slideLayout298.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5" Type="http://schemas.openxmlformats.org/officeDocument/2006/relationships/slideLayout" Target="../slideLayouts/slideLayout301.xml"/><Relationship Id="rId10" Type="http://schemas.openxmlformats.org/officeDocument/2006/relationships/slideLayout" Target="../slideLayouts/slideLayout306.xml"/><Relationship Id="rId4" Type="http://schemas.openxmlformats.org/officeDocument/2006/relationships/slideLayout" Target="../slideLayouts/slideLayout300.xml"/><Relationship Id="rId9" Type="http://schemas.openxmlformats.org/officeDocument/2006/relationships/slideLayout" Target="../slideLayouts/slideLayout30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26" Type="http://schemas.openxmlformats.org/officeDocument/2006/relationships/slideLayout" Target="../slideLayouts/slideLayout333.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34" Type="http://schemas.openxmlformats.org/officeDocument/2006/relationships/slideLayout" Target="../slideLayouts/slideLayout341.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slideLayout" Target="../slideLayouts/slideLayout332.xml"/><Relationship Id="rId33" Type="http://schemas.openxmlformats.org/officeDocument/2006/relationships/slideLayout" Target="../slideLayouts/slideLayout340.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29" Type="http://schemas.openxmlformats.org/officeDocument/2006/relationships/slideLayout" Target="../slideLayouts/slideLayout336.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32" Type="http://schemas.openxmlformats.org/officeDocument/2006/relationships/slideLayout" Target="../slideLayouts/slideLayout339.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28" Type="http://schemas.openxmlformats.org/officeDocument/2006/relationships/slideLayout" Target="../slideLayouts/slideLayout335.xml"/><Relationship Id="rId36" Type="http://schemas.openxmlformats.org/officeDocument/2006/relationships/theme" Target="../theme/theme16.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31" Type="http://schemas.openxmlformats.org/officeDocument/2006/relationships/slideLayout" Target="../slideLayouts/slideLayout338.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 Id="rId27" Type="http://schemas.openxmlformats.org/officeDocument/2006/relationships/slideLayout" Target="../slideLayouts/slideLayout334.xml"/><Relationship Id="rId30" Type="http://schemas.openxmlformats.org/officeDocument/2006/relationships/slideLayout" Target="../slideLayouts/slideLayout337.xml"/><Relationship Id="rId35" Type="http://schemas.openxmlformats.org/officeDocument/2006/relationships/slideLayout" Target="../slideLayouts/slideLayout342.xml"/><Relationship Id="rId8" Type="http://schemas.openxmlformats.org/officeDocument/2006/relationships/slideLayout" Target="../slideLayouts/slideLayout31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theme" Target="../theme/theme3.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image" Target="../media/image11.emf"/><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theme" Target="../theme/theme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11.xml"/><Relationship Id="rId21" Type="http://schemas.openxmlformats.org/officeDocument/2006/relationships/slideLayout" Target="../slideLayouts/slideLayout106.xml"/><Relationship Id="rId42" Type="http://schemas.openxmlformats.org/officeDocument/2006/relationships/tags" Target="../tags/tag12.xml"/><Relationship Id="rId47" Type="http://schemas.openxmlformats.org/officeDocument/2006/relationships/tags" Target="../tags/tag17.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0.xml"/><Relationship Id="rId61" Type="http://schemas.openxmlformats.org/officeDocument/2006/relationships/tags" Target="../tags/tag31.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3.xml"/><Relationship Id="rId51" Type="http://schemas.openxmlformats.org/officeDocument/2006/relationships/tags" Target="../tags/tag21.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5.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10" Type="http://schemas.openxmlformats.org/officeDocument/2006/relationships/slideLayout" Target="../slideLayouts/slideLayout95.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9" Type="http://schemas.openxmlformats.org/officeDocument/2006/relationships/tags" Target="../tags/tag9.xml"/><Relationship Id="rId34" Type="http://schemas.openxmlformats.org/officeDocument/2006/relationships/tags" Target="../tags/tag4.xml"/><Relationship Id="rId50" Type="http://schemas.openxmlformats.org/officeDocument/2006/relationships/tags" Target="../tags/tag20.xml"/><Relationship Id="rId55" Type="http://schemas.openxmlformats.org/officeDocument/2006/relationships/tags" Target="../tags/tag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image" Target="../media/image11.emf"/><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theme" Target="../theme/theme6.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image" Target="../media/image11.emf"/><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theme" Target="../theme/theme7.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theme" Target="../theme/theme8.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image" Target="../media/image1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 Type="http://schemas.openxmlformats.org/officeDocument/2006/relationships/slideLayout" Target="../slideLayouts/slideLayout174.xml"/><Relationship Id="rId21" Type="http://schemas.openxmlformats.org/officeDocument/2006/relationships/theme" Target="../theme/theme9.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image" Target="../media/image1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2/26/18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4062" r:id="rId12"/>
    <p:sldLayoutId id="214748413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3673" r:id="rId28"/>
    <p:sldLayoutId id="2147483674" r:id="rId29"/>
    <p:sldLayoutId id="2147483675" r:id="rId30"/>
    <p:sldLayoutId id="2147483676" r:id="rId31"/>
    <p:sldLayoutId id="2147483677" r:id="rId32"/>
    <p:sldLayoutId id="2147483678" r:id="rId33"/>
    <p:sldLayoutId id="2147483679" r:id="rId34"/>
    <p:sldLayoutId id="2147484245" r:id="rId35"/>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424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6" r:id="rId19"/>
    <p:sldLayoutId id="2147483897"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2.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322.xml"/><Relationship Id="rId4" Type="http://schemas.openxmlformats.org/officeDocument/2006/relationships/image" Target="../media/image61.svg"/></Relationships>
</file>

<file path=ppt/slides/_rels/slide1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4.xml"/><Relationship Id="rId1" Type="http://schemas.openxmlformats.org/officeDocument/2006/relationships/slideLayout" Target="../slideLayouts/slideLayout322.xml"/></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chart" Target="../charts/chart1.xml"/><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322.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6.svg"/><Relationship Id="rId4" Type="http://schemas.openxmlformats.org/officeDocument/2006/relationships/chart" Target="../charts/chart2.xml"/><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6.xml"/><Relationship Id="rId1" Type="http://schemas.openxmlformats.org/officeDocument/2006/relationships/slideLayout" Target="../slideLayouts/slideLayout322.xml"/><Relationship Id="rId5" Type="http://schemas.openxmlformats.org/officeDocument/2006/relationships/image" Target="../media/image69.sv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7.xml"/><Relationship Id="rId1" Type="http://schemas.openxmlformats.org/officeDocument/2006/relationships/slideLayout" Target="../slideLayouts/slideLayout322.xml"/></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slide" Target="slide71.xml"/><Relationship Id="rId18" Type="http://schemas.openxmlformats.org/officeDocument/2006/relationships/slide" Target="slide3.xml"/><Relationship Id="rId3" Type="http://schemas.openxmlformats.org/officeDocument/2006/relationships/image" Target="../media/image51.jpeg"/><Relationship Id="rId7" Type="http://schemas.openxmlformats.org/officeDocument/2006/relationships/image" Target="../media/image54.svg"/><Relationship Id="rId12" Type="http://schemas.openxmlformats.org/officeDocument/2006/relationships/slide" Target="slide64.xml"/><Relationship Id="rId17" Type="http://schemas.openxmlformats.org/officeDocument/2006/relationships/slide" Target="slide19.xml"/><Relationship Id="rId2" Type="http://schemas.openxmlformats.org/officeDocument/2006/relationships/notesSlide" Target="../notesSlides/notesSlide18.xml"/><Relationship Id="rId16" Type="http://schemas.openxmlformats.org/officeDocument/2006/relationships/slide" Target="slide66.xml"/><Relationship Id="rId1" Type="http://schemas.openxmlformats.org/officeDocument/2006/relationships/slideLayout" Target="../slideLayouts/slideLayout322.xml"/><Relationship Id="rId6" Type="http://schemas.openxmlformats.org/officeDocument/2006/relationships/image" Target="../media/image53.png"/><Relationship Id="rId11" Type="http://schemas.openxmlformats.org/officeDocument/2006/relationships/slide" Target="slide22.xml"/><Relationship Id="rId5" Type="http://schemas.microsoft.com/office/2007/relationships/hdphoto" Target="../media/hdphoto1.wdp"/><Relationship Id="rId15" Type="http://schemas.openxmlformats.org/officeDocument/2006/relationships/slide" Target="slide69.xml"/><Relationship Id="rId10" Type="http://schemas.openxmlformats.org/officeDocument/2006/relationships/slide" Target="slide73.xml"/><Relationship Id="rId4" Type="http://schemas.openxmlformats.org/officeDocument/2006/relationships/image" Target="../media/image70.png"/><Relationship Id="rId9" Type="http://schemas.openxmlformats.org/officeDocument/2006/relationships/image" Target="../media/image56.svg"/><Relationship Id="rId14" Type="http://schemas.openxmlformats.org/officeDocument/2006/relationships/slide" Target="slide72.xml"/></Relationships>
</file>

<file path=ppt/slides/_rels/slide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xml"/><Relationship Id="rId1" Type="http://schemas.openxmlformats.org/officeDocument/2006/relationships/slideLayout" Target="../slideLayouts/slideLayout30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2.xml"/></Relationships>
</file>

<file path=ppt/slides/_rels/slide2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20.xml"/><Relationship Id="rId1" Type="http://schemas.openxmlformats.org/officeDocument/2006/relationships/slideLayout" Target="../slideLayouts/slideLayout322.xml"/><Relationship Id="rId4" Type="http://schemas.openxmlformats.org/officeDocument/2006/relationships/image" Target="../media/image72.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2.xml"/><Relationship Id="rId1" Type="http://schemas.openxmlformats.org/officeDocument/2006/relationships/themeOverride" Target="../theme/themeOverride3.xml"/></Relationships>
</file>

<file path=ppt/slides/_rels/slide23.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22.xml"/><Relationship Id="rId1" Type="http://schemas.openxmlformats.org/officeDocument/2006/relationships/slideLayout" Target="../slideLayouts/slideLayout322.xml"/></Relationships>
</file>

<file path=ppt/slides/_rels/slide24.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3.xml"/><Relationship Id="rId1" Type="http://schemas.openxmlformats.org/officeDocument/2006/relationships/slideLayout" Target="../slideLayouts/slideLayout322.xml"/></Relationships>
</file>

<file path=ppt/slides/_rels/slide25.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24.xml"/><Relationship Id="rId1" Type="http://schemas.openxmlformats.org/officeDocument/2006/relationships/slideLayout" Target="../slideLayouts/slideLayout32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29.xml"/><Relationship Id="rId1" Type="http://schemas.openxmlformats.org/officeDocument/2006/relationships/themeOverride" Target="../theme/themeOverride4.xml"/><Relationship Id="rId4" Type="http://schemas.openxmlformats.org/officeDocument/2006/relationships/image" Target="../media/image75.jpeg"/></Relationships>
</file>

<file path=ppt/slides/_rels/slide27.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slide" Target="slide72.xml"/><Relationship Id="rId3" Type="http://schemas.openxmlformats.org/officeDocument/2006/relationships/image" Target="../media/image51.jpeg"/><Relationship Id="rId7" Type="http://schemas.openxmlformats.org/officeDocument/2006/relationships/image" Target="../media/image55.png"/><Relationship Id="rId12" Type="http://schemas.openxmlformats.org/officeDocument/2006/relationships/slide" Target="slide71.xml"/><Relationship Id="rId17" Type="http://schemas.openxmlformats.org/officeDocument/2006/relationships/slide" Target="slide3.xml"/><Relationship Id="rId2" Type="http://schemas.openxmlformats.org/officeDocument/2006/relationships/notesSlide" Target="../notesSlides/notesSlide26.xml"/><Relationship Id="rId16" Type="http://schemas.openxmlformats.org/officeDocument/2006/relationships/slide" Target="slide65.xml"/><Relationship Id="rId1" Type="http://schemas.openxmlformats.org/officeDocument/2006/relationships/slideLayout" Target="../slideLayouts/slideLayout322.xml"/><Relationship Id="rId6" Type="http://schemas.openxmlformats.org/officeDocument/2006/relationships/image" Target="../media/image54.svg"/><Relationship Id="rId11" Type="http://schemas.openxmlformats.org/officeDocument/2006/relationships/slide" Target="slide64.xml"/><Relationship Id="rId5" Type="http://schemas.openxmlformats.org/officeDocument/2006/relationships/image" Target="../media/image53.png"/><Relationship Id="rId15" Type="http://schemas.openxmlformats.org/officeDocument/2006/relationships/slide" Target="slide27.xml"/><Relationship Id="rId10" Type="http://schemas.openxmlformats.org/officeDocument/2006/relationships/slide" Target="slide22.xml"/><Relationship Id="rId4" Type="http://schemas.openxmlformats.org/officeDocument/2006/relationships/image" Target="../media/image52.tiff"/><Relationship Id="rId9" Type="http://schemas.openxmlformats.org/officeDocument/2006/relationships/slide" Target="slide73.xml"/><Relationship Id="rId14" Type="http://schemas.openxmlformats.org/officeDocument/2006/relationships/slide" Target="slide69.xml"/></Relationships>
</file>

<file path=ppt/slides/_rels/slide2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322.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29.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97.sv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96.png"/><Relationship Id="rId2" Type="http://schemas.openxmlformats.org/officeDocument/2006/relationships/notesSlide" Target="../notesSlides/notesSlide28.xml"/><Relationship Id="rId16" Type="http://schemas.openxmlformats.org/officeDocument/2006/relationships/image" Target="../media/image95.svg"/><Relationship Id="rId20" Type="http://schemas.openxmlformats.org/officeDocument/2006/relationships/image" Target="../media/image99.svg"/><Relationship Id="rId1" Type="http://schemas.openxmlformats.org/officeDocument/2006/relationships/slideLayout" Target="../slideLayouts/slideLayout322.xml"/><Relationship Id="rId6" Type="http://schemas.openxmlformats.org/officeDocument/2006/relationships/image" Target="../media/image85.svg"/><Relationship Id="rId11" Type="http://schemas.openxmlformats.org/officeDocument/2006/relationships/image" Target="../media/image90.png"/><Relationship Id="rId24" Type="http://schemas.openxmlformats.org/officeDocument/2006/relationships/image" Target="../media/image103.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9.svg"/><Relationship Id="rId19" Type="http://schemas.openxmlformats.org/officeDocument/2006/relationships/image" Target="../media/image98.pn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 Id="rId22" Type="http://schemas.openxmlformats.org/officeDocument/2006/relationships/image" Target="../media/image1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slide" Target="slide71.xml"/><Relationship Id="rId18" Type="http://schemas.openxmlformats.org/officeDocument/2006/relationships/slide" Target="slide3.xml"/><Relationship Id="rId3" Type="http://schemas.openxmlformats.org/officeDocument/2006/relationships/slide" Target="slide30.xml"/><Relationship Id="rId7" Type="http://schemas.openxmlformats.org/officeDocument/2006/relationships/image" Target="../media/image54.svg"/><Relationship Id="rId12" Type="http://schemas.openxmlformats.org/officeDocument/2006/relationships/slide" Target="slide64.xml"/><Relationship Id="rId17" Type="http://schemas.openxmlformats.org/officeDocument/2006/relationships/slide" Target="slide65.xml"/><Relationship Id="rId2" Type="http://schemas.openxmlformats.org/officeDocument/2006/relationships/notesSlide" Target="../notesSlides/notesSlide29.xml"/><Relationship Id="rId16" Type="http://schemas.openxmlformats.org/officeDocument/2006/relationships/slide" Target="slide27.xml"/><Relationship Id="rId1" Type="http://schemas.openxmlformats.org/officeDocument/2006/relationships/slideLayout" Target="../slideLayouts/slideLayout322.xml"/><Relationship Id="rId6" Type="http://schemas.openxmlformats.org/officeDocument/2006/relationships/image" Target="../media/image53.png"/><Relationship Id="rId11" Type="http://schemas.openxmlformats.org/officeDocument/2006/relationships/slide" Target="slide22.xml"/><Relationship Id="rId5" Type="http://schemas.openxmlformats.org/officeDocument/2006/relationships/image" Target="../media/image52.tiff"/><Relationship Id="rId15" Type="http://schemas.openxmlformats.org/officeDocument/2006/relationships/slide" Target="slide69.xml"/><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image" Target="../media/image56.svg"/><Relationship Id="rId14" Type="http://schemas.openxmlformats.org/officeDocument/2006/relationships/slide" Target="slide72.xml"/></Relationships>
</file>

<file path=ppt/slides/_rels/slide3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 Type="http://schemas.openxmlformats.org/officeDocument/2006/relationships/slide" Target="slide30.xml"/><Relationship Id="rId21" Type="http://schemas.openxmlformats.org/officeDocument/2006/relationships/image" Target="../media/image97.svg"/><Relationship Id="rId7" Type="http://schemas.openxmlformats.org/officeDocument/2006/relationships/image" Target="../media/image83.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png"/><Relationship Id="rId2" Type="http://schemas.openxmlformats.org/officeDocument/2006/relationships/notesSlide" Target="../notesSlides/notesSlide30.xml"/><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slide" Target="slide71.xml"/><Relationship Id="rId1" Type="http://schemas.openxmlformats.org/officeDocument/2006/relationships/slideLayout" Target="../slideLayouts/slideLayout322.xml"/><Relationship Id="rId6" Type="http://schemas.openxmlformats.org/officeDocument/2006/relationships/image" Target="../media/image82.png"/><Relationship Id="rId11" Type="http://schemas.openxmlformats.org/officeDocument/2006/relationships/image" Target="../media/image87.svg"/><Relationship Id="rId24" Type="http://schemas.openxmlformats.org/officeDocument/2006/relationships/image" Target="../media/image100.png"/><Relationship Id="rId5" Type="http://schemas.openxmlformats.org/officeDocument/2006/relationships/image" Target="../media/image105.sv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slide" Target="slide69.xml"/><Relationship Id="rId10" Type="http://schemas.openxmlformats.org/officeDocument/2006/relationships/image" Target="../media/image86.png"/><Relationship Id="rId19" Type="http://schemas.openxmlformats.org/officeDocument/2006/relationships/image" Target="../media/image95.svg"/><Relationship Id="rId31" Type="http://schemas.openxmlformats.org/officeDocument/2006/relationships/slide" Target="slide73.xml"/><Relationship Id="rId4" Type="http://schemas.openxmlformats.org/officeDocument/2006/relationships/image" Target="../media/image104.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slide" Target="slide72.xml"/></Relationships>
</file>

<file path=ppt/slides/_rels/slide32.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image" Target="../media/image109.svg"/><Relationship Id="rId3" Type="http://schemas.openxmlformats.org/officeDocument/2006/relationships/slide" Target="slide30.xml"/><Relationship Id="rId7" Type="http://schemas.openxmlformats.org/officeDocument/2006/relationships/slide" Target="slide71.xml"/><Relationship Id="rId12"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322.xml"/><Relationship Id="rId6" Type="http://schemas.openxmlformats.org/officeDocument/2006/relationships/slide" Target="slide69.xml"/><Relationship Id="rId11" Type="http://schemas.openxmlformats.org/officeDocument/2006/relationships/image" Target="../media/image107.svg"/><Relationship Id="rId5" Type="http://schemas.openxmlformats.org/officeDocument/2006/relationships/image" Target="../media/image105.svg"/><Relationship Id="rId15" Type="http://schemas.openxmlformats.org/officeDocument/2006/relationships/image" Target="../media/image111.svg"/><Relationship Id="rId10" Type="http://schemas.openxmlformats.org/officeDocument/2006/relationships/image" Target="../media/image106.png"/><Relationship Id="rId4" Type="http://schemas.openxmlformats.org/officeDocument/2006/relationships/image" Target="../media/image104.png"/><Relationship Id="rId9" Type="http://schemas.openxmlformats.org/officeDocument/2006/relationships/slide" Target="slide73.xml"/><Relationship Id="rId14" Type="http://schemas.openxmlformats.org/officeDocument/2006/relationships/image" Target="../media/image110.png"/></Relationships>
</file>

<file path=ppt/slides/_rels/slide33.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30.xml"/><Relationship Id="rId7" Type="http://schemas.openxmlformats.org/officeDocument/2006/relationships/image" Target="../media/image105.svg"/><Relationship Id="rId2" Type="http://schemas.openxmlformats.org/officeDocument/2006/relationships/notesSlide" Target="../notesSlides/notesSlide32.xml"/><Relationship Id="rId1" Type="http://schemas.openxmlformats.org/officeDocument/2006/relationships/slideLayout" Target="../slideLayouts/slideLayout322.xml"/><Relationship Id="rId6" Type="http://schemas.openxmlformats.org/officeDocument/2006/relationships/image" Target="../media/image104.png"/><Relationship Id="rId11" Type="http://schemas.openxmlformats.org/officeDocument/2006/relationships/slide" Target="slide73.xml"/><Relationship Id="rId5" Type="http://schemas.openxmlformats.org/officeDocument/2006/relationships/image" Target="../media/image113.tiff"/><Relationship Id="rId10" Type="http://schemas.openxmlformats.org/officeDocument/2006/relationships/slide" Target="slide72.xml"/><Relationship Id="rId4" Type="http://schemas.openxmlformats.org/officeDocument/2006/relationships/image" Target="../media/image112.tiff"/><Relationship Id="rId9" Type="http://schemas.openxmlformats.org/officeDocument/2006/relationships/slide" Target="slide71.xml"/></Relationships>
</file>

<file path=ppt/slides/_rels/slide34.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33.xml"/><Relationship Id="rId1" Type="http://schemas.openxmlformats.org/officeDocument/2006/relationships/slideLayout" Target="../slideLayouts/slideLayout322.xml"/></Relationships>
</file>

<file path=ppt/slides/_rels/slide35.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30.xml"/><Relationship Id="rId7" Type="http://schemas.openxmlformats.org/officeDocument/2006/relationships/slide" Target="slide71.xml"/><Relationship Id="rId2" Type="http://schemas.openxmlformats.org/officeDocument/2006/relationships/notesSlide" Target="../notesSlides/notesSlide34.xml"/><Relationship Id="rId1" Type="http://schemas.openxmlformats.org/officeDocument/2006/relationships/slideLayout" Target="../slideLayouts/slideLayout322.xml"/><Relationship Id="rId6" Type="http://schemas.openxmlformats.org/officeDocument/2006/relationships/slide" Target="slide69.xml"/><Relationship Id="rId5" Type="http://schemas.openxmlformats.org/officeDocument/2006/relationships/image" Target="../media/image105.svg"/><Relationship Id="rId4" Type="http://schemas.openxmlformats.org/officeDocument/2006/relationships/image" Target="../media/image104.png"/><Relationship Id="rId9" Type="http://schemas.openxmlformats.org/officeDocument/2006/relationships/slide" Target="slide73.xml"/></Relationships>
</file>

<file path=ppt/slides/_rels/slide36.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30.xml"/><Relationship Id="rId7" Type="http://schemas.openxmlformats.org/officeDocument/2006/relationships/slide" Target="slide71.xml"/><Relationship Id="rId2" Type="http://schemas.openxmlformats.org/officeDocument/2006/relationships/notesSlide" Target="../notesSlides/notesSlide35.xml"/><Relationship Id="rId1" Type="http://schemas.openxmlformats.org/officeDocument/2006/relationships/slideLayout" Target="../slideLayouts/slideLayout322.xml"/><Relationship Id="rId6" Type="http://schemas.openxmlformats.org/officeDocument/2006/relationships/slide" Target="slide69.xml"/><Relationship Id="rId5" Type="http://schemas.openxmlformats.org/officeDocument/2006/relationships/image" Target="../media/image105.svg"/><Relationship Id="rId4" Type="http://schemas.openxmlformats.org/officeDocument/2006/relationships/image" Target="../media/image104.png"/><Relationship Id="rId9" Type="http://schemas.openxmlformats.org/officeDocument/2006/relationships/slide" Target="slide73.xml"/></Relationships>
</file>

<file path=ppt/slides/_rels/slide37.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slide" Target="slide30.xml"/><Relationship Id="rId7" Type="http://schemas.openxmlformats.org/officeDocument/2006/relationships/slide" Target="slide69.xml"/><Relationship Id="rId2" Type="http://schemas.openxmlformats.org/officeDocument/2006/relationships/notesSlide" Target="../notesSlides/notesSlide36.xml"/><Relationship Id="rId1" Type="http://schemas.openxmlformats.org/officeDocument/2006/relationships/slideLayout" Target="../slideLayouts/slideLayout322.xml"/><Relationship Id="rId6" Type="http://schemas.openxmlformats.org/officeDocument/2006/relationships/image" Target="../media/image105.svg"/><Relationship Id="rId11" Type="http://schemas.openxmlformats.org/officeDocument/2006/relationships/image" Target="../media/image116.png"/><Relationship Id="rId5" Type="http://schemas.openxmlformats.org/officeDocument/2006/relationships/image" Target="../media/image104.png"/><Relationship Id="rId10" Type="http://schemas.openxmlformats.org/officeDocument/2006/relationships/slide" Target="slide73.xml"/><Relationship Id="rId4" Type="http://schemas.openxmlformats.org/officeDocument/2006/relationships/image" Target="../media/image115.png"/><Relationship Id="rId9" Type="http://schemas.openxmlformats.org/officeDocument/2006/relationships/slide" Target="slide72.xml"/></Relationships>
</file>

<file path=ppt/slides/_rels/slide38.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slide" Target="slide71.xml"/><Relationship Id="rId3" Type="http://schemas.openxmlformats.org/officeDocument/2006/relationships/slide" Target="slide30.xml"/><Relationship Id="rId7" Type="http://schemas.openxmlformats.org/officeDocument/2006/relationships/image" Target="../media/image105.svg"/><Relationship Id="rId12" Type="http://schemas.openxmlformats.org/officeDocument/2006/relationships/slide" Target="slide69.xml"/><Relationship Id="rId2" Type="http://schemas.openxmlformats.org/officeDocument/2006/relationships/notesSlide" Target="../notesSlides/notesSlide37.xml"/><Relationship Id="rId1" Type="http://schemas.openxmlformats.org/officeDocument/2006/relationships/slideLayout" Target="../slideLayouts/slideLayout322.xml"/><Relationship Id="rId6" Type="http://schemas.openxmlformats.org/officeDocument/2006/relationships/image" Target="../media/image104.png"/><Relationship Id="rId11" Type="http://schemas.openxmlformats.org/officeDocument/2006/relationships/image" Target="../media/image122.svg"/><Relationship Id="rId5" Type="http://schemas.openxmlformats.org/officeDocument/2006/relationships/image" Target="../media/image118.svg"/><Relationship Id="rId15" Type="http://schemas.openxmlformats.org/officeDocument/2006/relationships/slide" Target="slide73.xml"/><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svg"/><Relationship Id="rId14" Type="http://schemas.openxmlformats.org/officeDocument/2006/relationships/slide" Target="slide72.xml"/></Relationships>
</file>

<file path=ppt/slides/_rels/slide39.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slide" Target="slide58.xml"/><Relationship Id="rId3" Type="http://schemas.openxmlformats.org/officeDocument/2006/relationships/image" Target="../media/image51.jpeg"/><Relationship Id="rId7" Type="http://schemas.openxmlformats.org/officeDocument/2006/relationships/image" Target="../media/image55.png"/><Relationship Id="rId12" Type="http://schemas.openxmlformats.org/officeDocument/2006/relationships/slide" Target="slide47.xml"/><Relationship Id="rId17" Type="http://schemas.openxmlformats.org/officeDocument/2006/relationships/slide" Target="slide3.xml"/><Relationship Id="rId2" Type="http://schemas.openxmlformats.org/officeDocument/2006/relationships/notesSlide" Target="../notesSlides/notesSlide38.xml"/><Relationship Id="rId16" Type="http://schemas.openxmlformats.org/officeDocument/2006/relationships/slide" Target="slide65.xml"/><Relationship Id="rId1" Type="http://schemas.openxmlformats.org/officeDocument/2006/relationships/slideLayout" Target="../slideLayouts/slideLayout322.xml"/><Relationship Id="rId6" Type="http://schemas.openxmlformats.org/officeDocument/2006/relationships/image" Target="../media/image54.svg"/><Relationship Id="rId11" Type="http://schemas.openxmlformats.org/officeDocument/2006/relationships/slide" Target="slide64.xml"/><Relationship Id="rId5" Type="http://schemas.openxmlformats.org/officeDocument/2006/relationships/image" Target="../media/image53.png"/><Relationship Id="rId15" Type="http://schemas.openxmlformats.org/officeDocument/2006/relationships/slide" Target="slide66.xml"/><Relationship Id="rId10" Type="http://schemas.openxmlformats.org/officeDocument/2006/relationships/slide" Target="slide22.xml"/><Relationship Id="rId4" Type="http://schemas.openxmlformats.org/officeDocument/2006/relationships/image" Target="../media/image52.tiff"/><Relationship Id="rId9" Type="http://schemas.openxmlformats.org/officeDocument/2006/relationships/slide" Target="slide73.xml"/><Relationship Id="rId14" Type="http://schemas.openxmlformats.org/officeDocument/2006/relationships/slide" Target="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slide" Target="slide71.xml"/><Relationship Id="rId18" Type="http://schemas.openxmlformats.org/officeDocument/2006/relationships/slide" Target="slide5.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64.xml"/><Relationship Id="rId17" Type="http://schemas.openxmlformats.org/officeDocument/2006/relationships/slide" Target="slide65.xml"/><Relationship Id="rId2" Type="http://schemas.openxmlformats.org/officeDocument/2006/relationships/notesSlide" Target="../notesSlides/notesSlide3.xml"/><Relationship Id="rId16" Type="http://schemas.openxmlformats.org/officeDocument/2006/relationships/slide" Target="slide66.xml"/><Relationship Id="rId1" Type="http://schemas.openxmlformats.org/officeDocument/2006/relationships/slideLayout" Target="../slideLayouts/slideLayout322.xml"/><Relationship Id="rId6" Type="http://schemas.openxmlformats.org/officeDocument/2006/relationships/image" Target="../media/image53.png"/><Relationship Id="rId11" Type="http://schemas.openxmlformats.org/officeDocument/2006/relationships/slide" Target="slide22.xml"/><Relationship Id="rId5" Type="http://schemas.openxmlformats.org/officeDocument/2006/relationships/image" Target="../media/image52.tiff"/><Relationship Id="rId15" Type="http://schemas.openxmlformats.org/officeDocument/2006/relationships/slide" Target="slide69.xml"/><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image" Target="../media/image56.svg"/><Relationship Id="rId14" Type="http://schemas.openxmlformats.org/officeDocument/2006/relationships/slide" Target="slide72.xml"/></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 Type="http://schemas.openxmlformats.org/officeDocument/2006/relationships/slide" Target="slide68.xml"/><Relationship Id="rId21" Type="http://schemas.openxmlformats.org/officeDocument/2006/relationships/image" Target="../media/image97.svg"/><Relationship Id="rId7" Type="http://schemas.openxmlformats.org/officeDocument/2006/relationships/image" Target="../media/image83.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png"/><Relationship Id="rId2" Type="http://schemas.openxmlformats.org/officeDocument/2006/relationships/notesSlide" Target="../notesSlides/notesSlide39.xml"/><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slide" Target="slide47.xml"/><Relationship Id="rId1" Type="http://schemas.openxmlformats.org/officeDocument/2006/relationships/slideLayout" Target="../slideLayouts/slideLayout322.xml"/><Relationship Id="rId6" Type="http://schemas.openxmlformats.org/officeDocument/2006/relationships/image" Target="../media/image82.png"/><Relationship Id="rId11" Type="http://schemas.openxmlformats.org/officeDocument/2006/relationships/image" Target="../media/image87.svg"/><Relationship Id="rId24" Type="http://schemas.openxmlformats.org/officeDocument/2006/relationships/image" Target="../media/image100.png"/><Relationship Id="rId5" Type="http://schemas.openxmlformats.org/officeDocument/2006/relationships/image" Target="../media/image105.sv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slide" Target="slide39.xml"/><Relationship Id="rId10" Type="http://schemas.openxmlformats.org/officeDocument/2006/relationships/image" Target="../media/image86.png"/><Relationship Id="rId19" Type="http://schemas.openxmlformats.org/officeDocument/2006/relationships/image" Target="../media/image95.svg"/><Relationship Id="rId31" Type="http://schemas.openxmlformats.org/officeDocument/2006/relationships/slide" Target="slide73.xml"/><Relationship Id="rId4" Type="http://schemas.openxmlformats.org/officeDocument/2006/relationships/image" Target="../media/image104.png"/><Relationship Id="rId9" Type="http://schemas.openxmlformats.org/officeDocument/2006/relationships/image" Target="../media/image8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slide" Target="slide58.xml"/></Relationships>
</file>

<file path=ppt/slides/_rels/slide41.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127.png"/><Relationship Id="rId3" Type="http://schemas.openxmlformats.org/officeDocument/2006/relationships/image" Target="../media/image104.png"/><Relationship Id="rId7" Type="http://schemas.openxmlformats.org/officeDocument/2006/relationships/slide" Target="slide58.xml"/><Relationship Id="rId12" Type="http://schemas.openxmlformats.org/officeDocument/2006/relationships/image" Target="../media/image126.svg"/><Relationship Id="rId2" Type="http://schemas.openxmlformats.org/officeDocument/2006/relationships/notesSlide" Target="../notesSlides/notesSlide40.xml"/><Relationship Id="rId1" Type="http://schemas.openxmlformats.org/officeDocument/2006/relationships/slideLayout" Target="../slideLayouts/slideLayout322.xml"/><Relationship Id="rId6" Type="http://schemas.openxmlformats.org/officeDocument/2006/relationships/slide" Target="slide47.xml"/><Relationship Id="rId11" Type="http://schemas.openxmlformats.org/officeDocument/2006/relationships/image" Target="../media/image125.png"/><Relationship Id="rId5" Type="http://schemas.openxmlformats.org/officeDocument/2006/relationships/slide" Target="slide39.xml"/><Relationship Id="rId10" Type="http://schemas.openxmlformats.org/officeDocument/2006/relationships/image" Target="../media/image124.svg"/><Relationship Id="rId4" Type="http://schemas.openxmlformats.org/officeDocument/2006/relationships/image" Target="../media/image105.svg"/><Relationship Id="rId9" Type="http://schemas.openxmlformats.org/officeDocument/2006/relationships/image" Target="../media/image123.png"/><Relationship Id="rId14" Type="http://schemas.openxmlformats.org/officeDocument/2006/relationships/image" Target="../media/image128.svg"/></Relationships>
</file>

<file path=ppt/slides/_rels/slide42.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104.png"/><Relationship Id="rId7" Type="http://schemas.openxmlformats.org/officeDocument/2006/relationships/slide" Target="slide58.xml"/><Relationship Id="rId2" Type="http://schemas.openxmlformats.org/officeDocument/2006/relationships/notesSlide" Target="../notesSlides/notesSlide41.xml"/><Relationship Id="rId1" Type="http://schemas.openxmlformats.org/officeDocument/2006/relationships/slideLayout" Target="../slideLayouts/slideLayout322.xml"/><Relationship Id="rId6" Type="http://schemas.openxmlformats.org/officeDocument/2006/relationships/slide" Target="slide47.xml"/><Relationship Id="rId5" Type="http://schemas.openxmlformats.org/officeDocument/2006/relationships/slide" Target="slide39.xml"/><Relationship Id="rId4" Type="http://schemas.openxmlformats.org/officeDocument/2006/relationships/image" Target="../media/image105.svg"/></Relationships>
</file>

<file path=ppt/slides/_rels/slide43.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115.png"/><Relationship Id="rId7" Type="http://schemas.openxmlformats.org/officeDocument/2006/relationships/slide" Target="slide47.xml"/><Relationship Id="rId2" Type="http://schemas.openxmlformats.org/officeDocument/2006/relationships/notesSlide" Target="../notesSlides/notesSlide42.xml"/><Relationship Id="rId1" Type="http://schemas.openxmlformats.org/officeDocument/2006/relationships/slideLayout" Target="../slideLayouts/slideLayout322.xml"/><Relationship Id="rId6" Type="http://schemas.openxmlformats.org/officeDocument/2006/relationships/slide" Target="slide39.xml"/><Relationship Id="rId5" Type="http://schemas.openxmlformats.org/officeDocument/2006/relationships/image" Target="../media/image105.svg"/><Relationship Id="rId4" Type="http://schemas.openxmlformats.org/officeDocument/2006/relationships/image" Target="../media/image104.png"/><Relationship Id="rId9" Type="http://schemas.openxmlformats.org/officeDocument/2006/relationships/slide" Target="slide73.xml"/></Relationships>
</file>

<file path=ppt/slides/_rels/slide44.xml.rels><?xml version="1.0" encoding="UTF-8" standalone="yes"?>
<Relationships xmlns="http://schemas.openxmlformats.org/package/2006/relationships"><Relationship Id="rId8" Type="http://schemas.openxmlformats.org/officeDocument/2006/relationships/image" Target="../media/image132.svg"/><Relationship Id="rId13" Type="http://schemas.openxmlformats.org/officeDocument/2006/relationships/slide" Target="slide58.xml"/><Relationship Id="rId3" Type="http://schemas.openxmlformats.org/officeDocument/2006/relationships/image" Target="../media/image129.png"/><Relationship Id="rId7" Type="http://schemas.openxmlformats.org/officeDocument/2006/relationships/image" Target="../media/image131.png"/><Relationship Id="rId12" Type="http://schemas.openxmlformats.org/officeDocument/2006/relationships/slide" Target="slide47.xml"/><Relationship Id="rId2" Type="http://schemas.openxmlformats.org/officeDocument/2006/relationships/notesSlide" Target="../notesSlides/notesSlide43.xml"/><Relationship Id="rId1" Type="http://schemas.openxmlformats.org/officeDocument/2006/relationships/slideLayout" Target="../slideLayouts/slideLayout322.xml"/><Relationship Id="rId6" Type="http://schemas.openxmlformats.org/officeDocument/2006/relationships/image" Target="../media/image105.svg"/><Relationship Id="rId11" Type="http://schemas.openxmlformats.org/officeDocument/2006/relationships/slide" Target="slide39.xml"/><Relationship Id="rId5" Type="http://schemas.openxmlformats.org/officeDocument/2006/relationships/image" Target="../media/image104.png"/><Relationship Id="rId10" Type="http://schemas.openxmlformats.org/officeDocument/2006/relationships/image" Target="../media/image134.svg"/><Relationship Id="rId4" Type="http://schemas.openxmlformats.org/officeDocument/2006/relationships/image" Target="../media/image130.svg"/><Relationship Id="rId9" Type="http://schemas.openxmlformats.org/officeDocument/2006/relationships/image" Target="../media/image133.png"/><Relationship Id="rId14" Type="http://schemas.openxmlformats.org/officeDocument/2006/relationships/slide" Target="slide73.xml"/></Relationships>
</file>

<file path=ppt/slides/_rels/slide45.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104.png"/><Relationship Id="rId7" Type="http://schemas.openxmlformats.org/officeDocument/2006/relationships/slide" Target="slide58.xml"/><Relationship Id="rId2" Type="http://schemas.openxmlformats.org/officeDocument/2006/relationships/notesSlide" Target="../notesSlides/notesSlide44.xml"/><Relationship Id="rId1" Type="http://schemas.openxmlformats.org/officeDocument/2006/relationships/slideLayout" Target="../slideLayouts/slideLayout322.xml"/><Relationship Id="rId6" Type="http://schemas.openxmlformats.org/officeDocument/2006/relationships/slide" Target="slide47.xml"/><Relationship Id="rId5" Type="http://schemas.openxmlformats.org/officeDocument/2006/relationships/slide" Target="slide39.xml"/><Relationship Id="rId4" Type="http://schemas.openxmlformats.org/officeDocument/2006/relationships/image" Target="../media/image105.svg"/></Relationships>
</file>

<file path=ppt/slides/_rels/slide46.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104.png"/><Relationship Id="rId7" Type="http://schemas.openxmlformats.org/officeDocument/2006/relationships/slide" Target="slide58.xml"/><Relationship Id="rId2" Type="http://schemas.openxmlformats.org/officeDocument/2006/relationships/notesSlide" Target="../notesSlides/notesSlide45.xml"/><Relationship Id="rId1" Type="http://schemas.openxmlformats.org/officeDocument/2006/relationships/slideLayout" Target="../slideLayouts/slideLayout322.xml"/><Relationship Id="rId6" Type="http://schemas.openxmlformats.org/officeDocument/2006/relationships/slide" Target="slide47.xml"/><Relationship Id="rId5" Type="http://schemas.openxmlformats.org/officeDocument/2006/relationships/slide" Target="slide39.xml"/><Relationship Id="rId4" Type="http://schemas.openxmlformats.org/officeDocument/2006/relationships/image" Target="../media/image105.svg"/></Relationships>
</file>

<file path=ppt/slides/_rels/slide4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slide" Target="slide47.xml"/><Relationship Id="rId18" Type="http://schemas.openxmlformats.org/officeDocument/2006/relationships/slide" Target="slide3.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64.xml"/><Relationship Id="rId17" Type="http://schemas.openxmlformats.org/officeDocument/2006/relationships/slide" Target="slide65.xml"/><Relationship Id="rId2" Type="http://schemas.openxmlformats.org/officeDocument/2006/relationships/notesSlide" Target="../notesSlides/notesSlide46.xml"/><Relationship Id="rId16" Type="http://schemas.openxmlformats.org/officeDocument/2006/relationships/slide" Target="slide66.xml"/><Relationship Id="rId1" Type="http://schemas.openxmlformats.org/officeDocument/2006/relationships/slideLayout" Target="../slideLayouts/slideLayout322.xml"/><Relationship Id="rId6" Type="http://schemas.openxmlformats.org/officeDocument/2006/relationships/image" Target="../media/image53.png"/><Relationship Id="rId11" Type="http://schemas.openxmlformats.org/officeDocument/2006/relationships/slide" Target="slide22.xml"/><Relationship Id="rId5" Type="http://schemas.openxmlformats.org/officeDocument/2006/relationships/image" Target="../media/image52.tiff"/><Relationship Id="rId15" Type="http://schemas.openxmlformats.org/officeDocument/2006/relationships/slide" Target="slide39.xml"/><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image" Target="../media/image56.svg"/><Relationship Id="rId14" Type="http://schemas.openxmlformats.org/officeDocument/2006/relationships/slide" Target="slide58.xml"/></Relationships>
</file>

<file path=ppt/slides/_rels/slide48.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95.svg"/><Relationship Id="rId26" Type="http://schemas.openxmlformats.org/officeDocument/2006/relationships/image" Target="../media/image103.png"/><Relationship Id="rId3" Type="http://schemas.openxmlformats.org/officeDocument/2006/relationships/image" Target="../media/image104.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5" Type="http://schemas.openxmlformats.org/officeDocument/2006/relationships/image" Target="../media/image102.png"/><Relationship Id="rId2" Type="http://schemas.openxmlformats.org/officeDocument/2006/relationships/notesSlide" Target="../notesSlides/notesSlide47.xml"/><Relationship Id="rId16" Type="http://schemas.openxmlformats.org/officeDocument/2006/relationships/image" Target="../media/image93.svg"/><Relationship Id="rId20" Type="http://schemas.openxmlformats.org/officeDocument/2006/relationships/image" Target="../media/image97.svg"/><Relationship Id="rId29" Type="http://schemas.openxmlformats.org/officeDocument/2006/relationships/slide" Target="slide58.xml"/><Relationship Id="rId1" Type="http://schemas.openxmlformats.org/officeDocument/2006/relationships/slideLayout" Target="../slideLayouts/slideLayout322.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101.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slide" Target="slide47.xml"/><Relationship Id="rId10" Type="http://schemas.openxmlformats.org/officeDocument/2006/relationships/image" Target="../media/image87.svg"/><Relationship Id="rId19" Type="http://schemas.openxmlformats.org/officeDocument/2006/relationships/image" Target="../media/image96.png"/><Relationship Id="rId4" Type="http://schemas.openxmlformats.org/officeDocument/2006/relationships/image" Target="../media/image105.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9.svg"/><Relationship Id="rId27" Type="http://schemas.openxmlformats.org/officeDocument/2006/relationships/slide" Target="slide39.xml"/><Relationship Id="rId30" Type="http://schemas.openxmlformats.org/officeDocument/2006/relationships/slide" Target="slide73.xml"/></Relationships>
</file>

<file path=ppt/slides/_rels/slide49.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127.png"/><Relationship Id="rId3" Type="http://schemas.openxmlformats.org/officeDocument/2006/relationships/image" Target="../media/image104.png"/><Relationship Id="rId7" Type="http://schemas.openxmlformats.org/officeDocument/2006/relationships/slide" Target="slide58.xml"/><Relationship Id="rId12" Type="http://schemas.openxmlformats.org/officeDocument/2006/relationships/image" Target="../media/image138.svg"/><Relationship Id="rId2" Type="http://schemas.openxmlformats.org/officeDocument/2006/relationships/notesSlide" Target="../notesSlides/notesSlide48.xml"/><Relationship Id="rId1" Type="http://schemas.openxmlformats.org/officeDocument/2006/relationships/slideLayout" Target="../slideLayouts/slideLayout322.xml"/><Relationship Id="rId6" Type="http://schemas.openxmlformats.org/officeDocument/2006/relationships/slide" Target="slide47.xml"/><Relationship Id="rId11" Type="http://schemas.openxmlformats.org/officeDocument/2006/relationships/image" Target="../media/image137.png"/><Relationship Id="rId5" Type="http://schemas.openxmlformats.org/officeDocument/2006/relationships/slide" Target="slide39.xml"/><Relationship Id="rId10" Type="http://schemas.openxmlformats.org/officeDocument/2006/relationships/image" Target="../media/image136.svg"/><Relationship Id="rId4" Type="http://schemas.openxmlformats.org/officeDocument/2006/relationships/image" Target="../media/image105.svg"/><Relationship Id="rId9" Type="http://schemas.openxmlformats.org/officeDocument/2006/relationships/image" Target="../media/image135.png"/><Relationship Id="rId14" Type="http://schemas.openxmlformats.org/officeDocument/2006/relationships/image" Target="../media/image128.svg"/></Relationships>
</file>

<file path=ppt/slides/_rels/slide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slide" Target="slide72.xml"/><Relationship Id="rId3" Type="http://schemas.openxmlformats.org/officeDocument/2006/relationships/image" Target="../media/image51.jpeg"/><Relationship Id="rId7" Type="http://schemas.openxmlformats.org/officeDocument/2006/relationships/image" Target="../media/image55.png"/><Relationship Id="rId12" Type="http://schemas.openxmlformats.org/officeDocument/2006/relationships/slide" Target="slide71.xml"/><Relationship Id="rId17" Type="http://schemas.openxmlformats.org/officeDocument/2006/relationships/slide" Target="slide5.xml"/><Relationship Id="rId2" Type="http://schemas.openxmlformats.org/officeDocument/2006/relationships/notesSlide" Target="../notesSlides/notesSlide4.xml"/><Relationship Id="rId16" Type="http://schemas.openxmlformats.org/officeDocument/2006/relationships/slide" Target="slide65.xml"/><Relationship Id="rId1" Type="http://schemas.openxmlformats.org/officeDocument/2006/relationships/slideLayout" Target="../slideLayouts/slideLayout322.xml"/><Relationship Id="rId6" Type="http://schemas.openxmlformats.org/officeDocument/2006/relationships/image" Target="../media/image54.svg"/><Relationship Id="rId11" Type="http://schemas.openxmlformats.org/officeDocument/2006/relationships/slide" Target="slide64.xml"/><Relationship Id="rId5" Type="http://schemas.openxmlformats.org/officeDocument/2006/relationships/image" Target="../media/image53.png"/><Relationship Id="rId15" Type="http://schemas.openxmlformats.org/officeDocument/2006/relationships/slide" Target="slide66.xml"/><Relationship Id="rId10" Type="http://schemas.openxmlformats.org/officeDocument/2006/relationships/slide" Target="slide22.xml"/><Relationship Id="rId4" Type="http://schemas.openxmlformats.org/officeDocument/2006/relationships/image" Target="../media/image52.tiff"/><Relationship Id="rId9" Type="http://schemas.openxmlformats.org/officeDocument/2006/relationships/slide" Target="slide73.xml"/><Relationship Id="rId14" Type="http://schemas.openxmlformats.org/officeDocument/2006/relationships/slide" Target="slide69.xml"/></Relationships>
</file>

<file path=ppt/slides/_rels/slide50.xml.rels><?xml version="1.0" encoding="UTF-8" standalone="yes"?>
<Relationships xmlns="http://schemas.openxmlformats.org/package/2006/relationships"><Relationship Id="rId8" Type="http://schemas.openxmlformats.org/officeDocument/2006/relationships/slide" Target="slide58.xml"/><Relationship Id="rId3" Type="http://schemas.openxmlformats.org/officeDocument/2006/relationships/image" Target="../media/image115.png"/><Relationship Id="rId7" Type="http://schemas.openxmlformats.org/officeDocument/2006/relationships/slide" Target="slide47.xml"/><Relationship Id="rId2" Type="http://schemas.openxmlformats.org/officeDocument/2006/relationships/notesSlide" Target="../notesSlides/notesSlide49.xml"/><Relationship Id="rId1" Type="http://schemas.openxmlformats.org/officeDocument/2006/relationships/slideLayout" Target="../slideLayouts/slideLayout322.xml"/><Relationship Id="rId6" Type="http://schemas.openxmlformats.org/officeDocument/2006/relationships/slide" Target="slide39.xml"/><Relationship Id="rId5" Type="http://schemas.openxmlformats.org/officeDocument/2006/relationships/image" Target="../media/image105.svg"/><Relationship Id="rId4" Type="http://schemas.openxmlformats.org/officeDocument/2006/relationships/image" Target="../media/image104.png"/><Relationship Id="rId9" Type="http://schemas.openxmlformats.org/officeDocument/2006/relationships/slide" Target="slide7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37.xml"/><Relationship Id="rId5" Type="http://schemas.openxmlformats.org/officeDocument/2006/relationships/image" Target="../media/image142.png"/><Relationship Id="rId4" Type="http://schemas.openxmlformats.org/officeDocument/2006/relationships/image" Target="../media/image1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5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slide" Target="slide47.xml"/><Relationship Id="rId18" Type="http://schemas.openxmlformats.org/officeDocument/2006/relationships/slide" Target="slide3.xml"/><Relationship Id="rId3" Type="http://schemas.openxmlformats.org/officeDocument/2006/relationships/slide" Target="slide68.xml"/><Relationship Id="rId7" Type="http://schemas.openxmlformats.org/officeDocument/2006/relationships/image" Target="../media/image144.svg"/><Relationship Id="rId12" Type="http://schemas.openxmlformats.org/officeDocument/2006/relationships/slide" Target="slide64.xml"/><Relationship Id="rId17" Type="http://schemas.openxmlformats.org/officeDocument/2006/relationships/slide" Target="slide65.xml"/><Relationship Id="rId2" Type="http://schemas.openxmlformats.org/officeDocument/2006/relationships/notesSlide" Target="../notesSlides/notesSlide52.xml"/><Relationship Id="rId16" Type="http://schemas.openxmlformats.org/officeDocument/2006/relationships/slide" Target="slide66.xml"/><Relationship Id="rId1" Type="http://schemas.openxmlformats.org/officeDocument/2006/relationships/slideLayout" Target="../slideLayouts/slideLayout322.xml"/><Relationship Id="rId6" Type="http://schemas.openxmlformats.org/officeDocument/2006/relationships/image" Target="../media/image143.png"/><Relationship Id="rId11" Type="http://schemas.openxmlformats.org/officeDocument/2006/relationships/slide" Target="slide22.xml"/><Relationship Id="rId5" Type="http://schemas.openxmlformats.org/officeDocument/2006/relationships/image" Target="../media/image52.tiff"/><Relationship Id="rId15" Type="http://schemas.openxmlformats.org/officeDocument/2006/relationships/slide" Target="slide39.xml"/><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image" Target="../media/image56.svg"/><Relationship Id="rId14" Type="http://schemas.openxmlformats.org/officeDocument/2006/relationships/slide" Target="slide58.xml"/></Relationships>
</file>

<file path=ppt/slides/_rels/slide59.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97.svg"/><Relationship Id="rId26" Type="http://schemas.openxmlformats.org/officeDocument/2006/relationships/image" Target="../media/image103.png"/><Relationship Id="rId3" Type="http://schemas.openxmlformats.org/officeDocument/2006/relationships/image" Target="../media/image104.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96.png"/><Relationship Id="rId25" Type="http://schemas.openxmlformats.org/officeDocument/2006/relationships/image" Target="../media/image146.svg"/><Relationship Id="rId2" Type="http://schemas.openxmlformats.org/officeDocument/2006/relationships/notesSlide" Target="../notesSlides/notesSlide53.xml"/><Relationship Id="rId16" Type="http://schemas.openxmlformats.org/officeDocument/2006/relationships/image" Target="../media/image95.svg"/><Relationship Id="rId20" Type="http://schemas.openxmlformats.org/officeDocument/2006/relationships/image" Target="../media/image99.svg"/><Relationship Id="rId29" Type="http://schemas.openxmlformats.org/officeDocument/2006/relationships/slide" Target="slide58.xml"/><Relationship Id="rId1" Type="http://schemas.openxmlformats.org/officeDocument/2006/relationships/slideLayout" Target="../slideLayouts/slideLayout322.xml"/><Relationship Id="rId6" Type="http://schemas.openxmlformats.org/officeDocument/2006/relationships/image" Target="../media/image85.svg"/><Relationship Id="rId11" Type="http://schemas.openxmlformats.org/officeDocument/2006/relationships/image" Target="../media/image90.png"/><Relationship Id="rId24" Type="http://schemas.openxmlformats.org/officeDocument/2006/relationships/image" Target="../media/image145.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slide" Target="slide47.xml"/><Relationship Id="rId10" Type="http://schemas.openxmlformats.org/officeDocument/2006/relationships/image" Target="../media/image89.svg"/><Relationship Id="rId19" Type="http://schemas.openxmlformats.org/officeDocument/2006/relationships/image" Target="../media/image98.png"/><Relationship Id="rId4" Type="http://schemas.openxmlformats.org/officeDocument/2006/relationships/image" Target="../media/image105.svg"/><Relationship Id="rId9" Type="http://schemas.openxmlformats.org/officeDocument/2006/relationships/image" Target="../media/image88.png"/><Relationship Id="rId14" Type="http://schemas.openxmlformats.org/officeDocument/2006/relationships/image" Target="../media/image93.svg"/><Relationship Id="rId22" Type="http://schemas.openxmlformats.org/officeDocument/2006/relationships/image" Target="../media/image101.png"/><Relationship Id="rId27" Type="http://schemas.openxmlformats.org/officeDocument/2006/relationships/slide" Target="slide39.xml"/><Relationship Id="rId30" Type="http://schemas.openxmlformats.org/officeDocument/2006/relationships/slide" Target="slide7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329.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slide" Target="slide58.xml"/><Relationship Id="rId3" Type="http://schemas.openxmlformats.org/officeDocument/2006/relationships/image" Target="../media/image104.png"/><Relationship Id="rId7" Type="http://schemas.openxmlformats.org/officeDocument/2006/relationships/image" Target="../media/image149.png"/><Relationship Id="rId12" Type="http://schemas.openxmlformats.org/officeDocument/2006/relationships/slide" Target="slide47.xml"/><Relationship Id="rId2" Type="http://schemas.openxmlformats.org/officeDocument/2006/relationships/notesSlide" Target="../notesSlides/notesSlide54.xml"/><Relationship Id="rId1" Type="http://schemas.openxmlformats.org/officeDocument/2006/relationships/slideLayout" Target="../slideLayouts/slideLayout322.xml"/><Relationship Id="rId6" Type="http://schemas.openxmlformats.org/officeDocument/2006/relationships/image" Target="../media/image148.svg"/><Relationship Id="rId11" Type="http://schemas.openxmlformats.org/officeDocument/2006/relationships/slide" Target="slide39.xml"/><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05.svg"/><Relationship Id="rId9" Type="http://schemas.openxmlformats.org/officeDocument/2006/relationships/image" Target="../media/image151.png"/><Relationship Id="rId14" Type="http://schemas.openxmlformats.org/officeDocument/2006/relationships/slide" Target="slide73.xml"/></Relationships>
</file>

<file path=ppt/slides/_rels/slide61.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61.png"/><Relationship Id="rId18" Type="http://schemas.openxmlformats.org/officeDocument/2006/relationships/slide" Target="slide47.xml"/><Relationship Id="rId3" Type="http://schemas.openxmlformats.org/officeDocument/2006/relationships/image" Target="../media/image153.jpeg"/><Relationship Id="rId21" Type="http://schemas.openxmlformats.org/officeDocument/2006/relationships/image" Target="../media/image165.tiff"/><Relationship Id="rId7" Type="http://schemas.openxmlformats.org/officeDocument/2006/relationships/image" Target="../media/image104.png"/><Relationship Id="rId12" Type="http://schemas.openxmlformats.org/officeDocument/2006/relationships/image" Target="../media/image160.svg"/><Relationship Id="rId17" Type="http://schemas.openxmlformats.org/officeDocument/2006/relationships/slide" Target="slide39.xml"/><Relationship Id="rId2" Type="http://schemas.openxmlformats.org/officeDocument/2006/relationships/notesSlide" Target="../notesSlides/notesSlide55.xml"/><Relationship Id="rId16" Type="http://schemas.openxmlformats.org/officeDocument/2006/relationships/image" Target="../media/image164.svg"/><Relationship Id="rId20" Type="http://schemas.openxmlformats.org/officeDocument/2006/relationships/slide" Target="slide73.xml"/><Relationship Id="rId1" Type="http://schemas.openxmlformats.org/officeDocument/2006/relationships/slideLayout" Target="../slideLayouts/slideLayout322.xml"/><Relationship Id="rId6" Type="http://schemas.openxmlformats.org/officeDocument/2006/relationships/image" Target="../media/image156.tiff"/><Relationship Id="rId11" Type="http://schemas.openxmlformats.org/officeDocument/2006/relationships/image" Target="../media/image159.png"/><Relationship Id="rId5" Type="http://schemas.openxmlformats.org/officeDocument/2006/relationships/image" Target="../media/image155.png"/><Relationship Id="rId15" Type="http://schemas.openxmlformats.org/officeDocument/2006/relationships/image" Target="../media/image163.png"/><Relationship Id="rId10" Type="http://schemas.openxmlformats.org/officeDocument/2006/relationships/image" Target="../media/image158.svg"/><Relationship Id="rId19" Type="http://schemas.openxmlformats.org/officeDocument/2006/relationships/slide" Target="slide58.xml"/><Relationship Id="rId4" Type="http://schemas.openxmlformats.org/officeDocument/2006/relationships/image" Target="../media/image154.png"/><Relationship Id="rId9" Type="http://schemas.openxmlformats.org/officeDocument/2006/relationships/image" Target="../media/image157.png"/><Relationship Id="rId14" Type="http://schemas.openxmlformats.org/officeDocument/2006/relationships/image" Target="../media/image162.svg"/></Relationships>
</file>

<file path=ppt/slides/_rels/slide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6.xml"/><Relationship Id="rId1" Type="http://schemas.openxmlformats.org/officeDocument/2006/relationships/slideLayout" Target="../slideLayouts/slideLayout151.xml"/><Relationship Id="rId4" Type="http://schemas.openxmlformats.org/officeDocument/2006/relationships/image" Target="../media/image50.tiff"/></Relationships>
</file>

<file path=ppt/slides/_rels/slide63.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57.xml"/><Relationship Id="rId16" Type="http://schemas.openxmlformats.org/officeDocument/2006/relationships/hyperlink" Target="https://helm.sh/" TargetMode="External"/><Relationship Id="rId1" Type="http://schemas.openxmlformats.org/officeDocument/2006/relationships/slideLayout" Target="../slideLayouts/slideLayout140.xml"/><Relationship Id="rId6" Type="http://schemas.openxmlformats.org/officeDocument/2006/relationships/image" Target="../media/image168.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70.png"/><Relationship Id="rId4" Type="http://schemas.openxmlformats.org/officeDocument/2006/relationships/image" Target="../media/image167.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5.xml.rels><?xml version="1.0" encoding="UTF-8" standalone="yes"?>
<Relationships xmlns="http://schemas.openxmlformats.org/package/2006/relationships"><Relationship Id="rId3" Type="http://schemas.openxmlformats.org/officeDocument/2006/relationships/image" Target="../media/image172.tiff"/><Relationship Id="rId2" Type="http://schemas.openxmlformats.org/officeDocument/2006/relationships/image" Target="../media/image171.png"/><Relationship Id="rId1" Type="http://schemas.openxmlformats.org/officeDocument/2006/relationships/slideLayout" Target="../slideLayouts/slideLayout13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6.xml"/><Relationship Id="rId1" Type="http://schemas.openxmlformats.org/officeDocument/2006/relationships/themeOverride" Target="../theme/themeOverride5.xml"/></Relationships>
</file>

<file path=ppt/slides/_rels/slide6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37.xml"/></Relationships>
</file>

<file path=ppt/slides/_rels/slide6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3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34.xml"/><Relationship Id="rId1" Type="http://schemas.openxmlformats.org/officeDocument/2006/relationships/themeOverride" Target="../theme/themeOverride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6.xml"/><Relationship Id="rId1" Type="http://schemas.openxmlformats.org/officeDocument/2006/relationships/themeOverride" Target="../theme/themeOverride6.xml"/><Relationship Id="rId4" Type="http://schemas.openxmlformats.org/officeDocument/2006/relationships/image" Target="../media/image1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43.xml"/></Relationships>
</file>

<file path=ppt/slides/_rels/slide7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3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Linux Containers On Azure</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Demo</a:t>
            </a:r>
            <a:endParaRPr lang="en-US" sz="4705" dirty="0">
              <a:solidFill>
                <a:schemeClr val="accent1"/>
              </a:solidFill>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86D277B5-EC6A-4770-84EE-2DBF19D687E2}"/>
              </a:ext>
            </a:extLst>
          </p:cNvPr>
          <p:cNvSpPr/>
          <p:nvPr/>
        </p:nvSpPr>
        <p:spPr>
          <a:xfrm>
            <a:off x="823962" y="5108035"/>
            <a:ext cx="10544075" cy="63543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Running containers locally</a:t>
            </a:r>
          </a:p>
        </p:txBody>
      </p:sp>
      <p:pic>
        <p:nvPicPr>
          <p:cNvPr id="2" name="Picture 1">
            <a:extLst>
              <a:ext uri="{FF2B5EF4-FFF2-40B4-BE49-F238E27FC236}">
                <a16:creationId xmlns:a16="http://schemas.microsoft.com/office/drawing/2014/main" id="{063CC323-4384-FD42-9A55-0FF4455362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1507" y="2397581"/>
            <a:ext cx="2388984" cy="2004835"/>
          </a:xfrm>
          <a:prstGeom prst="rect">
            <a:avLst/>
          </a:prstGeom>
        </p:spPr>
      </p:pic>
    </p:spTree>
    <p:extLst>
      <p:ext uri="{BB962C8B-B14F-4D97-AF65-F5344CB8AC3E}">
        <p14:creationId xmlns:p14="http://schemas.microsoft.com/office/powerpoint/2010/main" val="1694388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b="1" dirty="0">
                <a:solidFill>
                  <a:srgbClr val="2DB1DB"/>
                </a:solidFill>
              </a:rPr>
              <a:t>¡Challenge time!</a:t>
            </a:r>
            <a:endParaRPr lang="en-US" sz="4705" b="1" dirty="0">
              <a:solidFill>
                <a:srgbClr val="2DB1DB"/>
              </a:solidFill>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86D277B5-EC6A-4770-84EE-2DBF19D687E2}"/>
              </a:ext>
            </a:extLst>
          </p:cNvPr>
          <p:cNvSpPr/>
          <p:nvPr/>
        </p:nvSpPr>
        <p:spPr>
          <a:xfrm>
            <a:off x="823962" y="5108035"/>
            <a:ext cx="10544075" cy="63543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Running containers locally</a:t>
            </a:r>
          </a:p>
        </p:txBody>
      </p:sp>
      <p:pic>
        <p:nvPicPr>
          <p:cNvPr id="2" name="Picture 1">
            <a:extLst>
              <a:ext uri="{FF2B5EF4-FFF2-40B4-BE49-F238E27FC236}">
                <a16:creationId xmlns:a16="http://schemas.microsoft.com/office/drawing/2014/main" id="{063CC323-4384-FD42-9A55-0FF4455362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1507" y="2397581"/>
            <a:ext cx="2388984" cy="2004835"/>
          </a:xfrm>
          <a:prstGeom prst="rect">
            <a:avLst/>
          </a:prstGeom>
        </p:spPr>
      </p:pic>
    </p:spTree>
    <p:extLst>
      <p:ext uri="{BB962C8B-B14F-4D97-AF65-F5344CB8AC3E}">
        <p14:creationId xmlns:p14="http://schemas.microsoft.com/office/powerpoint/2010/main" val="3362606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C5C9695-E8C6-4933-B672-844ACA8C3C7B}"/>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ECFD172-51DC-4CBE-9A3D-5214D0F1252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066B503D-A701-4524-8A42-F9C3733B399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950ADBE9-B510-4875-A809-F6A5ED878942}"/>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2E9224A-924A-4ADF-8BB5-BC4C148BF562}"/>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4581623D-504E-46BD-B791-F3C7C248BD5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30C40DE-08F5-4B19-92F5-40A34B64A50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680030" y="652416"/>
            <a:ext cx="5668963" cy="893763"/>
          </a:xfrm>
          <a:prstGeom prst="rect">
            <a:avLst/>
          </a:prstGeom>
        </p:spPr>
        <p:txBody>
          <a:bodyPr wrap="square" lIns="121900" tIns="121900" rIns="121900" bIns="121900" anchor="b" anchorCtr="0">
            <a:noAutofit/>
          </a:bodyPr>
          <a:lstStyle/>
          <a:p>
            <a:r>
              <a:rPr lang="en" sz="4700" b="0" dirty="0">
                <a:solidFill>
                  <a:srgbClr val="666666"/>
                </a:solidFill>
                <a:latin typeface="Segoe UI Light" panose="020B0502040204020203" pitchFamily="34" charset="0"/>
                <a:cs typeface="Segoe UI Light" panose="020B0502040204020203" pitchFamily="34" charset="0"/>
              </a:rPr>
              <a:t>Who</a:t>
            </a:r>
            <a:r>
              <a:rPr lang="en" sz="4700" b="0" dirty="0">
                <a:solidFill>
                  <a:schemeClr val="bg2"/>
                </a:solidFill>
                <a:latin typeface="Segoe UI Light" panose="020B0502040204020203" pitchFamily="34" charset="0"/>
                <a:cs typeface="Segoe UI Light" panose="020B0502040204020203" pitchFamily="34" charset="0"/>
              </a:rPr>
              <a:t> am I?</a:t>
            </a:r>
          </a:p>
        </p:txBody>
      </p:sp>
      <p:sp>
        <p:nvSpPr>
          <p:cNvPr id="7" name="Shape 69">
            <a:extLst>
              <a:ext uri="{FF2B5EF4-FFF2-40B4-BE49-F238E27FC236}">
                <a16:creationId xmlns:a16="http://schemas.microsoft.com/office/drawing/2014/main" id="{AFAEF74B-9095-5249-9F20-077D15E66FE6}"/>
              </a:ext>
            </a:extLst>
          </p:cNvPr>
          <p:cNvSpPr txBox="1">
            <a:spLocks/>
          </p:cNvSpPr>
          <p:nvPr/>
        </p:nvSpPr>
        <p:spPr>
          <a:xfrm>
            <a:off x="6642908" y="2319385"/>
            <a:ext cx="4885666" cy="2981634"/>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 sz="3200" dirty="0">
                <a:solidFill>
                  <a:schemeClr val="bg2"/>
                </a:solidFill>
                <a:latin typeface="Segoe UI Light" panose="020B0502040204020203" pitchFamily="34" charset="0"/>
                <a:ea typeface="Work Sans"/>
                <a:cs typeface="Segoe UI Light" panose="020B0502040204020203" pitchFamily="34" charset="0"/>
                <a:sym typeface="Work Sans"/>
              </a:rPr>
              <a:t>Bruno Medina</a:t>
            </a:r>
          </a:p>
          <a:p>
            <a:pPr>
              <a:spcBef>
                <a:spcPts val="0"/>
              </a:spcBef>
              <a:buNone/>
            </a:pPr>
            <a:r>
              <a:rPr lang="en" sz="2800" dirty="0">
                <a:solidFill>
                  <a:schemeClr val="bg2"/>
                </a:solidFill>
                <a:latin typeface="Segoe UI Light" panose="020B0502040204020203" pitchFamily="34" charset="0"/>
                <a:ea typeface="Work Sans"/>
                <a:cs typeface="Segoe UI Light" panose="020B0502040204020203" pitchFamily="34" charset="0"/>
                <a:sym typeface="Work Sans"/>
              </a:rPr>
              <a:t>Bolanos Cacho</a:t>
            </a:r>
          </a:p>
          <a:p>
            <a:pPr>
              <a:spcBef>
                <a:spcPts val="0"/>
              </a:spcBef>
              <a:buNone/>
            </a:pPr>
            <a:endParaRPr lang="en" sz="32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dirty="0">
                <a:solidFill>
                  <a:schemeClr val="bg2"/>
                </a:solidFill>
                <a:latin typeface="Segoe UI Light" panose="020B0502040204020203" pitchFamily="34" charset="0"/>
                <a:ea typeface="Work Sans"/>
                <a:cs typeface="Segoe UI Light" panose="020B0502040204020203" pitchFamily="34" charset="0"/>
                <a:sym typeface="Work Sans"/>
              </a:rPr>
              <a:t>SR  Software Developer Engineer</a:t>
            </a:r>
          </a:p>
          <a:p>
            <a:pPr indent="-93131">
              <a:spcBef>
                <a:spcPts val="0"/>
              </a:spcBef>
              <a:buSzPts val="1100"/>
              <a:buNone/>
            </a:pPr>
            <a:r>
              <a:rPr lang="en" b="1" dirty="0">
                <a:solidFill>
                  <a:schemeClr val="bg2"/>
                </a:solidFill>
                <a:latin typeface="Segoe UI Light" panose="020B0502040204020203" pitchFamily="34" charset="0"/>
                <a:cs typeface="Segoe UI Light" panose="020B0502040204020203" pitchFamily="34" charset="0"/>
              </a:rPr>
              <a:t>Commercial Software Engineering (CSE)</a:t>
            </a:r>
          </a:p>
          <a:p>
            <a:pPr indent="-93131">
              <a:spcBef>
                <a:spcPts val="0"/>
              </a:spcBef>
              <a:buSzPts val="1100"/>
              <a:buNone/>
            </a:pPr>
            <a:endParaRPr lang="en" dirty="0">
              <a:solidFill>
                <a:schemeClr val="bg2"/>
              </a:solidFill>
              <a:latin typeface="Segoe UI Light" panose="020B0502040204020203" pitchFamily="34" charset="0"/>
              <a:cs typeface="Segoe UI Light" panose="020B0502040204020203" pitchFamily="34" charset="0"/>
            </a:endParaRPr>
          </a:p>
          <a:p>
            <a:pPr indent="-93131">
              <a:spcBef>
                <a:spcPts val="0"/>
              </a:spcBef>
              <a:buSzPts val="1100"/>
              <a:buNone/>
            </a:pPr>
            <a:r>
              <a:rPr lang="en" sz="2400" dirty="0">
                <a:solidFill>
                  <a:schemeClr val="bg2"/>
                </a:solidFill>
                <a:latin typeface="Segoe UI Light" panose="020B0502040204020203" pitchFamily="34" charset="0"/>
                <a:ea typeface="Work Sans"/>
                <a:cs typeface="Segoe UI Light" panose="020B0502040204020203" pitchFamily="34" charset="0"/>
                <a:sym typeface="Work Sans"/>
              </a:rPr>
              <a:t>@</a:t>
            </a:r>
            <a:r>
              <a:rPr lang="en" sz="2400" dirty="0" err="1">
                <a:solidFill>
                  <a:schemeClr val="bg2"/>
                </a:solidFill>
                <a:latin typeface="Segoe UI Light" panose="020B0502040204020203" pitchFamily="34" charset="0"/>
                <a:ea typeface="Work Sans"/>
                <a:cs typeface="Segoe UI Light" panose="020B0502040204020203" pitchFamily="34" charset="0"/>
                <a:sym typeface="Work Sans"/>
              </a:rPr>
              <a:t>brusmx</a:t>
            </a:r>
            <a:endParaRPr lang="en" sz="24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3" name="Picture 2">
            <a:extLst>
              <a:ext uri="{FF2B5EF4-FFF2-40B4-BE49-F238E27FC236}">
                <a16:creationId xmlns:a16="http://schemas.microsoft.com/office/drawing/2014/main" id="{80017597-D643-0043-B82E-5687C8CE9D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030" y="2145536"/>
            <a:ext cx="4934243" cy="3329333"/>
          </a:xfrm>
          <a:prstGeom prst="rect">
            <a:avLst/>
          </a:prstGeom>
        </p:spPr>
      </p:pic>
    </p:spTree>
    <p:extLst>
      <p:ext uri="{BB962C8B-B14F-4D97-AF65-F5344CB8AC3E}">
        <p14:creationId xmlns:p14="http://schemas.microsoft.com/office/powerpoint/2010/main" val="3845036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369679" y="843100"/>
            <a:ext cx="11655840" cy="899537"/>
          </a:xfrm>
        </p:spPr>
        <p:txBody>
          <a:bodyPr/>
          <a:lstStyle/>
          <a:p>
            <a:pPr algn="ctr"/>
            <a:r>
              <a:rPr lang="en-US" sz="5400" dirty="0">
                <a:solidFill>
                  <a:schemeClr val="tx1"/>
                </a:solidFill>
              </a:rPr>
              <a:t>Service Fabric</a:t>
            </a:r>
            <a:br>
              <a:rPr lang="en-US" sz="5400" dirty="0">
                <a:solidFill>
                  <a:schemeClr val="tx1"/>
                </a:solidFill>
              </a:rPr>
            </a:br>
            <a:endParaRPr lang="en-US" sz="5400" dirty="0">
              <a:solidFill>
                <a:schemeClr val="tx1"/>
              </a:solidFill>
            </a:endParaRPr>
          </a:p>
        </p:txBody>
      </p:sp>
      <p:pic>
        <p:nvPicPr>
          <p:cNvPr id="9" name="Picture 8">
            <a:extLst>
              <a:ext uri="{FF2B5EF4-FFF2-40B4-BE49-F238E27FC236}">
                <a16:creationId xmlns:a16="http://schemas.microsoft.com/office/drawing/2014/main" id="{DD7C57F7-98BA-1548-BEBE-96D63C1AAAB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09477" y="2236851"/>
            <a:ext cx="10176243" cy="3362172"/>
          </a:xfrm>
          <a:prstGeom prst="rect">
            <a:avLst/>
          </a:prstGeom>
        </p:spPr>
      </p:pic>
      <p:pic>
        <p:nvPicPr>
          <p:cNvPr id="12" name="Picture 11">
            <a:extLst>
              <a:ext uri="{FF2B5EF4-FFF2-40B4-BE49-F238E27FC236}">
                <a16:creationId xmlns:a16="http://schemas.microsoft.com/office/drawing/2014/main" id="{62EB3C7A-84D4-DE40-AF9E-F2A9FC2EED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7135" y="683078"/>
            <a:ext cx="2330408" cy="1219580"/>
          </a:xfrm>
          <a:prstGeom prst="rect">
            <a:avLst/>
          </a:prstGeom>
        </p:spPr>
      </p:pic>
    </p:spTree>
    <p:extLst>
      <p:ext uri="{BB962C8B-B14F-4D97-AF65-F5344CB8AC3E}">
        <p14:creationId xmlns:p14="http://schemas.microsoft.com/office/powerpoint/2010/main" val="3306385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471CA-864E-6349-AD17-63520DE6EA55}"/>
              </a:ext>
            </a:extLst>
          </p:cNvPr>
          <p:cNvPicPr>
            <a:picLocks noChangeAspect="1"/>
          </p:cNvPicPr>
          <p:nvPr/>
        </p:nvPicPr>
        <p:blipFill>
          <a:blip r:embed="rId3"/>
          <a:stretch>
            <a:fillRect/>
          </a:stretch>
        </p:blipFill>
        <p:spPr>
          <a:xfrm>
            <a:off x="1297823" y="859972"/>
            <a:ext cx="9250435" cy="5203370"/>
          </a:xfrm>
          <a:prstGeom prst="rect">
            <a:avLst/>
          </a:prstGeom>
        </p:spPr>
      </p:pic>
    </p:spTree>
    <p:extLst>
      <p:ext uri="{BB962C8B-B14F-4D97-AF65-F5344CB8AC3E}">
        <p14:creationId xmlns:p14="http://schemas.microsoft.com/office/powerpoint/2010/main" val="22568887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69986" y="5478879"/>
            <a:ext cx="11548151" cy="1089529"/>
          </a:xfrm>
          <a:prstGeom prst="rect">
            <a:avLst/>
          </a:prstGeom>
          <a:noFill/>
        </p:spPr>
        <p:txBody>
          <a:bodyPr wrap="square" rtlCol="0">
            <a:spAutoFit/>
          </a:bodyPr>
          <a:lstStyle/>
          <a:p>
            <a:pPr>
              <a:lnSpc>
                <a:spcPct val="90000"/>
              </a:lnSpc>
              <a:spcBef>
                <a:spcPct val="0"/>
              </a:spcBef>
            </a:pPr>
            <a:r>
              <a:rPr lang="en-US" sz="3600" i="1" dirty="0">
                <a:solidFill>
                  <a:schemeClr val="bg1"/>
                </a:solidFill>
                <a:latin typeface="+mj-lt"/>
              </a:rPr>
              <a:t>“Distributed apps are sufficiently complicated that they need to be flown by the instruments”</a:t>
            </a:r>
          </a:p>
        </p:txBody>
      </p:sp>
    </p:spTree>
    <p:extLst>
      <p:ext uri="{BB962C8B-B14F-4D97-AF65-F5344CB8AC3E}">
        <p14:creationId xmlns:p14="http://schemas.microsoft.com/office/powerpoint/2010/main" val="2082394896"/>
      </p:ext>
    </p:extLst>
  </p:cSld>
  <p:clrMapOvr>
    <a:overrideClrMapping bg1="lt1" tx1="dk1" bg2="lt2" tx2="dk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screen">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F88D7D98-2C09-4006-95A3-86A13A32DEFA}"/>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D80E115A-6376-4F37-A574-363E234B7F1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78268000-00F7-45D7-A0A4-14BA431293E5}"/>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FED64575-8A09-4C87-A316-C177AB28C0EE}"/>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4A4A39B3-4664-4F95-94E4-6055BAE9949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C3198EC0-E622-4906-924D-C7AB33E50DBA}"/>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C184F8F0-302C-4377-A276-FBF1A7FC2D5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700" dirty="0">
                <a:solidFill>
                  <a:srgbClr val="666666"/>
                </a:solidFill>
                <a:latin typeface="Segoe UI Light" panose="020B0502040204020203" pitchFamily="34" charset="0"/>
                <a:cs typeface="Segoe UI Light" panose="020B0502040204020203" pitchFamily="34" charset="0"/>
              </a:rPr>
              <a:t>Agenda</a:t>
            </a:r>
            <a:endParaRPr lang="en" sz="4700" dirty="0">
              <a:solidFill>
                <a:schemeClr val="bg2"/>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id="{3752C8FB-E21C-6B40-BB7A-B898DDB76836}"/>
              </a:ext>
            </a:extLst>
          </p:cNvPr>
          <p:cNvGrpSpPr/>
          <p:nvPr/>
        </p:nvGrpSpPr>
        <p:grpSpPr>
          <a:xfrm>
            <a:off x="1244990" y="1440218"/>
            <a:ext cx="9473288" cy="4852314"/>
            <a:chOff x="680440" y="1267498"/>
            <a:chExt cx="9473288" cy="4852314"/>
          </a:xfrm>
        </p:grpSpPr>
        <p:sp>
          <p:nvSpPr>
            <p:cNvPr id="8" name="Rectangle: Rounded Corners 27">
              <a:extLst>
                <a:ext uri="{FF2B5EF4-FFF2-40B4-BE49-F238E27FC236}">
                  <a16:creationId xmlns:a16="http://schemas.microsoft.com/office/drawing/2014/main"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8:30 – 9:00</a:t>
              </a:r>
            </a:p>
          </p:txBody>
        </p:sp>
        <p:sp>
          <p:nvSpPr>
            <p:cNvPr id="9" name="Rectangle: Rounded Corners 45">
              <a:extLst>
                <a:ext uri="{FF2B5EF4-FFF2-40B4-BE49-F238E27FC236}">
                  <a16:creationId xmlns:a16="http://schemas.microsoft.com/office/drawing/2014/main"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9:00 – 9:45</a:t>
              </a:r>
              <a:endParaRPr lang="en-US" sz="2353" dirty="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id="{1E204B94-29A6-E84B-8FC6-E49AED87D094}"/>
                </a:ext>
              </a:extLst>
            </p:cNvPr>
            <p:cNvSpPr/>
            <p:nvPr/>
          </p:nvSpPr>
          <p:spPr bwMode="auto">
            <a:xfrm>
              <a:off x="680440" y="1267498"/>
              <a:ext cx="9473288" cy="324241"/>
            </a:xfrm>
            <a:prstGeom prst="roundRect">
              <a:avLst>
                <a:gd name="adj" fmla="val 3125"/>
              </a:avLst>
            </a:prstGeom>
            <a:solidFill>
              <a:schemeClr val="tx2"/>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200" b="1" dirty="0">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id="{058EE8FA-9ABE-1C44-82C1-2B4D4BF50BC1}"/>
                </a:ext>
              </a:extLst>
            </p:cNvPr>
            <p:cNvSpPr txBox="1"/>
            <p:nvPr/>
          </p:nvSpPr>
          <p:spPr>
            <a:xfrm>
              <a:off x="2528808" y="1279421"/>
              <a:ext cx="551241" cy="276999"/>
            </a:xfrm>
            <a:prstGeom prst="rect">
              <a:avLst/>
            </a:prstGeom>
            <a:noFill/>
          </p:spPr>
          <p:txBody>
            <a:bodyPr wrap="none" rtlCol="0">
              <a:spAutoFit/>
            </a:bodyPr>
            <a:lstStyle/>
            <a:p>
              <a:r>
                <a:rPr lang="en-US" sz="1200" b="1" dirty="0">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id="{29BD59CF-08BA-7648-B8EB-30BFDF0DABB7}"/>
                </a:ext>
              </a:extLst>
            </p:cNvPr>
            <p:cNvSpPr txBox="1"/>
            <p:nvPr/>
          </p:nvSpPr>
          <p:spPr>
            <a:xfrm>
              <a:off x="2528806" y="1705018"/>
              <a:ext cx="187057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Breakfast and get settled</a:t>
              </a:r>
            </a:p>
          </p:txBody>
        </p:sp>
        <p:sp>
          <p:nvSpPr>
            <p:cNvPr id="21" name="TextBox 20">
              <a:extLst>
                <a:ext uri="{FF2B5EF4-FFF2-40B4-BE49-F238E27FC236}">
                  <a16:creationId xmlns:a16="http://schemas.microsoft.com/office/drawing/2014/main" id="{F06C4768-A1F6-5E4D-B722-4211E75B4100}"/>
                </a:ext>
              </a:extLst>
            </p:cNvPr>
            <p:cNvSpPr txBox="1"/>
            <p:nvPr/>
          </p:nvSpPr>
          <p:spPr>
            <a:xfrm>
              <a:off x="2528807" y="2114078"/>
              <a:ext cx="358649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Cloud Native Applications, Containers, and Docker</a:t>
              </a:r>
            </a:p>
          </p:txBody>
        </p:sp>
        <p:sp>
          <p:nvSpPr>
            <p:cNvPr id="22" name="Rectangle: Rounded Corners 27">
              <a:extLst>
                <a:ext uri="{FF2B5EF4-FFF2-40B4-BE49-F238E27FC236}">
                  <a16:creationId xmlns:a16="http://schemas.microsoft.com/office/drawing/2014/main"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a:solidFill>
                    <a:srgbClr val="505050"/>
                  </a:solidFill>
                  <a:latin typeface="Segoe UI"/>
                  <a:cs typeface="Segoe UI" pitchFamily="34" charset="0"/>
                </a:rPr>
                <a:t>9</a:t>
              </a: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:45 – 11:00</a:t>
              </a:r>
            </a:p>
          </p:txBody>
        </p:sp>
        <p:sp>
          <p:nvSpPr>
            <p:cNvPr id="23" name="Rectangle: Rounded Corners 45">
              <a:extLst>
                <a:ext uri="{FF2B5EF4-FFF2-40B4-BE49-F238E27FC236}">
                  <a16:creationId xmlns:a16="http://schemas.microsoft.com/office/drawing/2014/main"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11:00 – 11:45</a:t>
              </a:r>
              <a:endParaRPr lang="en-US" sz="2353" dirty="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101E7A76-FF68-2943-8EC1-FF6FE62FE1FA}"/>
                </a:ext>
              </a:extLst>
            </p:cNvPr>
            <p:cNvSpPr txBox="1"/>
            <p:nvPr/>
          </p:nvSpPr>
          <p:spPr>
            <a:xfrm>
              <a:off x="2528805" y="253617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1, 2</a:t>
              </a:r>
            </a:p>
          </p:txBody>
        </p:sp>
        <p:sp>
          <p:nvSpPr>
            <p:cNvPr id="25" name="TextBox 24">
              <a:extLst>
                <a:ext uri="{FF2B5EF4-FFF2-40B4-BE49-F238E27FC236}">
                  <a16:creationId xmlns:a16="http://schemas.microsoft.com/office/drawing/2014/main" id="{7B526B4A-E1A7-3344-8989-9C64FC241247}"/>
                </a:ext>
              </a:extLst>
            </p:cNvPr>
            <p:cNvSpPr txBox="1"/>
            <p:nvPr/>
          </p:nvSpPr>
          <p:spPr>
            <a:xfrm>
              <a:off x="2528806" y="2945234"/>
              <a:ext cx="491153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Kubernetes Overview, Azure Kubernetes Service, Kubernetes Concepts</a:t>
              </a:r>
            </a:p>
          </p:txBody>
        </p:sp>
        <p:sp>
          <p:nvSpPr>
            <p:cNvPr id="26" name="Rectangle: Rounded Corners 27">
              <a:extLst>
                <a:ext uri="{FF2B5EF4-FFF2-40B4-BE49-F238E27FC236}">
                  <a16:creationId xmlns:a16="http://schemas.microsoft.com/office/drawing/2014/main"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11:45 </a:t>
              </a:r>
            </a:p>
          </p:txBody>
        </p:sp>
        <p:sp>
          <p:nvSpPr>
            <p:cNvPr id="27" name="Rectangle: Rounded Corners 45">
              <a:extLst>
                <a:ext uri="{FF2B5EF4-FFF2-40B4-BE49-F238E27FC236}">
                  <a16:creationId xmlns:a16="http://schemas.microsoft.com/office/drawing/2014/main"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11:45 – 1:00</a:t>
              </a:r>
              <a:endParaRPr lang="en-US" sz="2353" dirty="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C2775955-4D1F-EB42-82DF-9C2A2C8EB300}"/>
                </a:ext>
              </a:extLst>
            </p:cNvPr>
            <p:cNvSpPr txBox="1"/>
            <p:nvPr/>
          </p:nvSpPr>
          <p:spPr>
            <a:xfrm>
              <a:off x="2528805" y="3347205"/>
              <a:ext cx="1280222"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Working Lunch</a:t>
              </a:r>
            </a:p>
          </p:txBody>
        </p:sp>
        <p:sp>
          <p:nvSpPr>
            <p:cNvPr id="29" name="TextBox 28">
              <a:extLst>
                <a:ext uri="{FF2B5EF4-FFF2-40B4-BE49-F238E27FC236}">
                  <a16:creationId xmlns:a16="http://schemas.microsoft.com/office/drawing/2014/main" id="{7BF06DD5-E494-E74F-87F1-D5E082B6F762}"/>
                </a:ext>
              </a:extLst>
            </p:cNvPr>
            <p:cNvSpPr txBox="1"/>
            <p:nvPr/>
          </p:nvSpPr>
          <p:spPr>
            <a:xfrm>
              <a:off x="2528806" y="3756265"/>
              <a:ext cx="1917513"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3, 4, 5</a:t>
              </a:r>
            </a:p>
          </p:txBody>
        </p:sp>
        <p:sp>
          <p:nvSpPr>
            <p:cNvPr id="30" name="Rectangle: Rounded Corners 27">
              <a:extLst>
                <a:ext uri="{FF2B5EF4-FFF2-40B4-BE49-F238E27FC236}">
                  <a16:creationId xmlns:a16="http://schemas.microsoft.com/office/drawing/2014/main"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1:00 – 1:15 </a:t>
              </a:r>
            </a:p>
          </p:txBody>
        </p:sp>
        <p:sp>
          <p:nvSpPr>
            <p:cNvPr id="31" name="Rectangle: Rounded Corners 45">
              <a:extLst>
                <a:ext uri="{FF2B5EF4-FFF2-40B4-BE49-F238E27FC236}">
                  <a16:creationId xmlns:a16="http://schemas.microsoft.com/office/drawing/2014/main"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1:15– 2:15</a:t>
              </a:r>
              <a:endParaRPr lang="en-US" sz="2353"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0ECF2E70-D303-8A4F-964B-6033E0B8DCCB}"/>
                </a:ext>
              </a:extLst>
            </p:cNvPr>
            <p:cNvSpPr txBox="1"/>
            <p:nvPr/>
          </p:nvSpPr>
          <p:spPr>
            <a:xfrm>
              <a:off x="2528805" y="4175004"/>
              <a:ext cx="7092776"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Azure Containers Deep Dive: ACI, Open Service Broker, and more. Operations / Management Concepts</a:t>
              </a:r>
            </a:p>
          </p:txBody>
        </p:sp>
        <p:sp>
          <p:nvSpPr>
            <p:cNvPr id="33" name="TextBox 32">
              <a:extLst>
                <a:ext uri="{FF2B5EF4-FFF2-40B4-BE49-F238E27FC236}">
                  <a16:creationId xmlns:a16="http://schemas.microsoft.com/office/drawing/2014/main" id="{23A845F3-6503-5341-A9EA-3B31529EF418}"/>
                </a:ext>
              </a:extLst>
            </p:cNvPr>
            <p:cNvSpPr txBox="1"/>
            <p:nvPr/>
          </p:nvSpPr>
          <p:spPr>
            <a:xfrm>
              <a:off x="2528806" y="4584064"/>
              <a:ext cx="1745991"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6, 7</a:t>
              </a:r>
            </a:p>
          </p:txBody>
        </p:sp>
        <p:sp>
          <p:nvSpPr>
            <p:cNvPr id="34" name="Rectangle: Rounded Corners 27">
              <a:extLst>
                <a:ext uri="{FF2B5EF4-FFF2-40B4-BE49-F238E27FC236}">
                  <a16:creationId xmlns:a16="http://schemas.microsoft.com/office/drawing/2014/main"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5" name="Rectangle: Rounded Corners 45">
              <a:extLst>
                <a:ext uri="{FF2B5EF4-FFF2-40B4-BE49-F238E27FC236}">
                  <a16:creationId xmlns:a16="http://schemas.microsoft.com/office/drawing/2014/main"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2:45 – 4:00</a:t>
              </a:r>
              <a:endParaRPr lang="en-US" sz="2353" dirty="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77E5BF7B-897F-AD40-8E2F-FE1B3F72AD7F}"/>
                </a:ext>
              </a:extLst>
            </p:cNvPr>
            <p:cNvSpPr txBox="1"/>
            <p:nvPr/>
          </p:nvSpPr>
          <p:spPr>
            <a:xfrm>
              <a:off x="2528805" y="4999710"/>
              <a:ext cx="4681025"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Managing Storage and State, and utilizing Azure PaaS (</a:t>
              </a:r>
              <a:r>
                <a:rPr lang="en-US" sz="1200" dirty="0" err="1">
                  <a:solidFill>
                    <a:srgbClr val="666666"/>
                  </a:solidFill>
                  <a:latin typeface="Segoe UI" panose="020B0502040204020203" pitchFamily="34" charset="0"/>
                  <a:cs typeface="Segoe UI" panose="020B0502040204020203" pitchFamily="34" charset="0"/>
                </a:rPr>
                <a:t>CosmosDB</a:t>
              </a:r>
              <a:r>
                <a:rPr lang="en-US" sz="1200" dirty="0">
                  <a:solidFill>
                    <a:srgbClr val="666666"/>
                  </a:solidFill>
                  <a:latin typeface="Segoe UI" panose="020B0502040204020203" pitchFamily="34" charset="0"/>
                  <a:cs typeface="Segoe UI" panose="020B0502040204020203" pitchFamily="34" charset="0"/>
                </a:rPr>
                <a:t>)</a:t>
              </a:r>
              <a:endParaRPr lang="en-US" sz="1200" b="1" dirty="0">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A059D9E5-D7F4-734D-B7AD-1895FD7ED952}"/>
                </a:ext>
              </a:extLst>
            </p:cNvPr>
            <p:cNvSpPr txBox="1"/>
            <p:nvPr/>
          </p:nvSpPr>
          <p:spPr>
            <a:xfrm>
              <a:off x="2528806" y="5408770"/>
              <a:ext cx="2005677"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8, 9, 10</a:t>
              </a:r>
            </a:p>
          </p:txBody>
        </p:sp>
        <p:sp>
          <p:nvSpPr>
            <p:cNvPr id="38" name="Rectangle: Rounded Corners 27">
              <a:extLst>
                <a:ext uri="{FF2B5EF4-FFF2-40B4-BE49-F238E27FC236}">
                  <a16:creationId xmlns:a16="http://schemas.microsoft.com/office/drawing/2014/main"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9" name="TextBox 38">
              <a:extLst>
                <a:ext uri="{FF2B5EF4-FFF2-40B4-BE49-F238E27FC236}">
                  <a16:creationId xmlns:a16="http://schemas.microsoft.com/office/drawing/2014/main" id="{6D06B3D1-3709-1744-A916-04D5E45ACD1F}"/>
                </a:ext>
              </a:extLst>
            </p:cNvPr>
            <p:cNvSpPr txBox="1"/>
            <p:nvPr/>
          </p:nvSpPr>
          <p:spPr>
            <a:xfrm>
              <a:off x="2528805" y="5823310"/>
              <a:ext cx="2230804"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Q&amp;A, wrap-up, and next steps</a:t>
              </a:r>
              <a:endParaRPr lang="en-US" sz="1200" b="1" dirty="0">
                <a:solidFill>
                  <a:srgbClr val="666666"/>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62509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cstate="screen">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¡Let</a:t>
            </a:r>
            <a:r>
              <a:rPr lang="es-ES" sz="4705" dirty="0">
                <a:solidFill>
                  <a:schemeClr val="tx1"/>
                </a:solidFill>
              </a:rPr>
              <a:t>’s </a:t>
            </a:r>
            <a:r>
              <a:rPr lang="es-ES" sz="4705" dirty="0" err="1">
                <a:solidFill>
                  <a:schemeClr val="tx1"/>
                </a:solidFill>
              </a:rPr>
              <a:t>create</a:t>
            </a:r>
            <a:r>
              <a:rPr lang="es-ES" sz="4705" dirty="0">
                <a:solidFill>
                  <a:schemeClr val="tx1"/>
                </a:solidFill>
              </a:rPr>
              <a:t> a K8s </a:t>
            </a:r>
            <a:r>
              <a:rPr lang="es-ES" sz="4705" dirty="0" err="1">
                <a:solidFill>
                  <a:schemeClr val="tx1"/>
                </a:solidFill>
              </a:rPr>
              <a:t>cluster</a:t>
            </a:r>
            <a:r>
              <a:rPr lang="es-ES" sz="4705" dirty="0">
                <a:solidFill>
                  <a:schemeClr val="tx1"/>
                </a:solidFill>
              </a:rPr>
              <a:t>!</a:t>
            </a:r>
            <a:endParaRPr lang="en-US" sz="4705" dirty="0">
              <a:solidFill>
                <a:schemeClr val="accent1"/>
              </a:solidFill>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86D277B5-EC6A-4770-84EE-2DBF19D687E2}"/>
              </a:ext>
            </a:extLst>
          </p:cNvPr>
          <p:cNvSpPr/>
          <p:nvPr/>
        </p:nvSpPr>
        <p:spPr>
          <a:xfrm>
            <a:off x="823962" y="5108035"/>
            <a:ext cx="10544075" cy="63543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Running containers on Azure</a:t>
            </a:r>
          </a:p>
        </p:txBody>
      </p:sp>
      <p:pic>
        <p:nvPicPr>
          <p:cNvPr id="4" name="Picture 3">
            <a:extLst>
              <a:ext uri="{FF2B5EF4-FFF2-40B4-BE49-F238E27FC236}">
                <a16:creationId xmlns:a16="http://schemas.microsoft.com/office/drawing/2014/main" id="{3B4E4532-8379-054F-AD7F-5BA2B653CB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33472" y="2119604"/>
            <a:ext cx="2712357" cy="2518617"/>
          </a:xfrm>
          <a:prstGeom prst="rect">
            <a:avLst/>
          </a:prstGeom>
        </p:spPr>
      </p:pic>
    </p:spTree>
    <p:extLst>
      <p:ext uri="{BB962C8B-B14F-4D97-AF65-F5344CB8AC3E}">
        <p14:creationId xmlns:p14="http://schemas.microsoft.com/office/powerpoint/2010/main" val="3408567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v1.8.1</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ACS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8483" y="2274583"/>
            <a:ext cx="2801923" cy="2039632"/>
          </a:xfrm>
          <a:prstGeom prst="rect">
            <a:avLst/>
          </a:prstGeom>
        </p:spPr>
      </p:pic>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screen">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5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9285"/>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876"/>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1363"/>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cstate="screen">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389793"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3749831"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800710"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67883" y="2162071"/>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2055"/>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9065"/>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20" name="Hexagon 119">
            <a:hlinkClick r:id="rId10" action="ppaction://hlinksldjump"/>
            <a:extLst>
              <a:ext uri="{FF2B5EF4-FFF2-40B4-BE49-F238E27FC236}">
                <a16:creationId xmlns:a16="http://schemas.microsoft.com/office/drawing/2014/main" id="{CDB75F72-27F2-419E-A298-A3F6F282A85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1" action="ppaction://hlinksldjump"/>
            <a:extLst>
              <a:ext uri="{FF2B5EF4-FFF2-40B4-BE49-F238E27FC236}">
                <a16:creationId xmlns:a16="http://schemas.microsoft.com/office/drawing/2014/main" id="{460EA77F-4BDF-4B3D-8B07-76A6AF41204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2" action="ppaction://hlinksldjump"/>
            <a:extLst>
              <a:ext uri="{FF2B5EF4-FFF2-40B4-BE49-F238E27FC236}">
                <a16:creationId xmlns:a16="http://schemas.microsoft.com/office/drawing/2014/main" id="{392ED1BA-A372-4837-8AFF-1FD4AFD77730}"/>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0" action="ppaction://hlinksldjump"/>
            <a:extLst>
              <a:ext uri="{FF2B5EF4-FFF2-40B4-BE49-F238E27FC236}">
                <a16:creationId xmlns:a16="http://schemas.microsoft.com/office/drawing/2014/main" id="{2B31AD8C-A47D-486D-AC70-5CB4778274A2}"/>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5E0D9-C5C6-451A-971E-0A714D0A43F4}"/>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1482ABFC-71BB-4CA8-A91A-0B9F387445A8}"/>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37D1D9BB-0BE9-4A2D-9894-AC8BF912EE7A}"/>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sp>
        <p:nvSpPr>
          <p:cNvPr id="46" name="TextBox 45">
            <a:extLst>
              <a:ext uri="{FF2B5EF4-FFF2-40B4-BE49-F238E27FC236}">
                <a16:creationId xmlns:a16="http://schemas.microsoft.com/office/drawing/2014/main" id="{92AA6485-1C49-4A25-B3C0-5456AFF0F0D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id="{FF3C4D05-553D-4566-934D-EC88D8BB5DE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84F243CE-925D-458A-9187-867ED409D492}"/>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cstate="screen">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10" action="ppaction://hlinksldjump"/>
            <a:extLst>
              <a:ext uri="{FF2B5EF4-FFF2-40B4-BE49-F238E27FC236}">
                <a16:creationId xmlns:a16="http://schemas.microsoft.com/office/drawing/2014/main"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6" action="ppaction://hlinksldjump"/>
            <a:extLst>
              <a:ext uri="{FF2B5EF4-FFF2-40B4-BE49-F238E27FC236}">
                <a16:creationId xmlns:a16="http://schemas.microsoft.com/office/drawing/2014/main"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7" action="ppaction://hlinksldjump"/>
            <a:extLst>
              <a:ext uri="{FF2B5EF4-FFF2-40B4-BE49-F238E27FC236}">
                <a16:creationId xmlns:a16="http://schemas.microsoft.com/office/drawing/2014/main"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8" action="ppaction://hlinksldjump"/>
            <a:extLst>
              <a:ext uri="{FF2B5EF4-FFF2-40B4-BE49-F238E27FC236}">
                <a16:creationId xmlns:a16="http://schemas.microsoft.com/office/drawing/2014/main"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screen">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id="{92B54FA5-1DFA-4FB2-AD81-7EC3153E74C1}"/>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id="{35BC8BB2-B61F-4DF6-8A96-EF92717CC2E0}"/>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id="{8DF2C30D-2CDA-417A-9DD2-8218EA7AE13F}"/>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id="{85BE0831-6C9E-4D2D-9A22-D73CBE7CB9DC}"/>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id="{2292927E-6E2B-4C66-875D-A94B4E611B8F}"/>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id="{4941560A-BB4E-4A90-AE85-9A056E702205}"/>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id="{DDCB349F-89DF-4362-86BF-0303B42AEE64}"/>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3749831" y="2781302"/>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api</a:t>
              </a:r>
              <a:endParaRPr lang="en-US" sz="2000" dirty="0">
                <a:solidFill>
                  <a:schemeClr val="bg1"/>
                </a:solidFill>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rating-</a:t>
              </a:r>
              <a:r>
                <a:rPr lang="en-US" sz="2000" dirty="0" err="1">
                  <a:solidFill>
                    <a:schemeClr val="bg1"/>
                  </a:solidFill>
                </a:rPr>
                <a:t>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azurecr.io</a:t>
              </a:r>
              <a:r>
                <a:rPr lang="en-US" sz="2000" dirty="0">
                  <a:solidFill>
                    <a:schemeClr val="bg1"/>
                  </a:solidFill>
                </a:rPr>
                <a:t>/rating-web:v1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heroes-web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Heroes-web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app=heroes-web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433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153"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153"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5443"/>
            <a:ext cx="915865" cy="416383"/>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Containers</a:t>
            </a:r>
            <a:br>
              <a:rPr kumimoji="0" lang="en-US" sz="1176"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9240"/>
            <a:ext cx="1221444" cy="579315"/>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a:t>
            </a:r>
            <a:b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4619"/>
            <a:ext cx="1293275" cy="416383"/>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Container</a:t>
            </a:r>
            <a:b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7736"/>
            <a:ext cx="1133622" cy="580928"/>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9091"/>
            <a:ext cx="1319292" cy="579315"/>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Container Instances </a:t>
            </a:r>
            <a:b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90125"/>
            <a:ext cx="1359811" cy="418063"/>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Azure </a:t>
            </a:r>
            <a:b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11435"/>
            <a:ext cx="1155817" cy="579315"/>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501861"/>
            <a:ext cx="1197598" cy="579315"/>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Release </a:t>
            </a:r>
            <a:b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8809"/>
            <a:ext cx="1176625" cy="416383"/>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4400"/>
            <a:ext cx="1095044" cy="579315"/>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Customer success</a:t>
            </a:r>
            <a:b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b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50886"/>
            <a:ext cx="1099138" cy="418063"/>
          </a:xfrm>
          <a:prstGeom prst="rect">
            <a:avLst/>
          </a:prstGeom>
        </p:spPr>
        <p:txBody>
          <a:bodyPr wrap="square">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cstate="screen">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0" name="Hexagon 109">
            <a:hlinkClick r:id="rId10" action="ppaction://hlinksldjump"/>
            <a:extLst>
              <a:ext uri="{FF2B5EF4-FFF2-40B4-BE49-F238E27FC236}">
                <a16:creationId xmlns:a16="http://schemas.microsoft.com/office/drawing/2014/main" id="{6B93BA63-A59A-4DDD-BBD9-99CD318587C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6CE112ED-9CE2-47E6-BB4E-AC3679208A18}"/>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04E28CF-E137-4CA0-82FE-FD0DC398659A}"/>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0078BFED-D0D4-472E-8220-2E4FD7DD4483}"/>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BC863F52-C414-4D08-8600-0CFD93204AE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A4319E1D-EEEF-422C-8868-3FEB73C5E3E3}"/>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835C60DA-C833-47B1-B9D3-ADC1F702096F}"/>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8433935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Open Service </a:t>
            </a:r>
            <a:b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err="1">
                    <a:ln>
                      <a:noFill/>
                    </a:ln>
                    <a:solidFill>
                      <a:srgbClr val="505050"/>
                    </a:solidFill>
                    <a:effectLst/>
                    <a:uLnTx/>
                    <a:uFillTx/>
                    <a:latin typeface="Segoe UI"/>
                    <a:ea typeface="+mn-ea"/>
                    <a:cs typeface="Segoe UI" pitchFamily="34" charset="0"/>
                  </a:rPr>
                  <a:t>Redis</a:t>
                </a: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err="1">
                    <a:ln>
                      <a:noFill/>
                    </a:ln>
                    <a:solidFill>
                      <a:srgbClr val="505050"/>
                    </a:solidFill>
                    <a:effectLst/>
                    <a:uLnTx/>
                    <a:uFillTx/>
                    <a:latin typeface="Segoe UI"/>
                    <a:ea typeface="+mn-ea"/>
                    <a:cs typeface="Segoe UI" pitchFamily="34" charset="0"/>
                  </a:rPr>
                  <a:t>CosmosDB</a:t>
                </a:r>
                <a:endPar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err="1">
                  <a:ln>
                    <a:noFill/>
                  </a:ln>
                  <a:solidFill>
                    <a:srgbClr val="505050"/>
                  </a:solidFill>
                  <a:effectLst/>
                  <a:uLnTx/>
                  <a:uFillTx/>
                  <a:latin typeface="Segoe UI"/>
                  <a:ea typeface="+mn-ea"/>
                  <a:cs typeface="Segoe UI" pitchFamily="34" charset="0"/>
                </a:rPr>
                <a:t>OpenShift</a:t>
              </a:r>
              <a:endPar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Mesosphere </a:t>
              </a:r>
              <a:b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b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a:t>
            </a:r>
            <a:b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Virtual Machine </a:t>
            </a:r>
            <a:b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Virtual </a:t>
            </a:r>
            <a:r>
              <a:rPr kumimoji="0" lang="en-US" sz="980" b="0"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kubelet</a:t>
            </a:r>
            <a:endPar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285223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11575" y="1868540"/>
            <a:ext cx="12192000" cy="701731"/>
          </a:xfrm>
          <a:prstGeom prst="rect">
            <a:avLst/>
          </a:prstGeom>
          <a:noFill/>
        </p:spPr>
        <p:txBody>
          <a:bodyPr wrap="square" rtlCol="0">
            <a:spAutoFit/>
          </a:bodyPr>
          <a:lstStyle/>
          <a:p>
            <a:pPr algn="ctr">
              <a:lnSpc>
                <a:spcPct val="90000"/>
              </a:lnSpc>
              <a:spcBef>
                <a:spcPct val="0"/>
              </a:spcBef>
            </a:pPr>
            <a:r>
              <a:rPr lang="en-US" sz="4400" dirty="0">
                <a:solidFill>
                  <a:srgbClr val="666666"/>
                </a:solidFill>
                <a:latin typeface="+mj-lt"/>
              </a:rPr>
              <a:t>Cloud native applications </a:t>
            </a:r>
          </a:p>
        </p:txBody>
      </p:sp>
      <p:graphicFrame>
        <p:nvGraphicFramePr>
          <p:cNvPr id="4" name="Diagram 3"/>
          <p:cNvGraphicFramePr/>
          <p:nvPr>
            <p:extLst>
              <p:ext uri="{D42A27DB-BD31-4B8C-83A1-F6EECF244321}">
                <p14:modId xmlns:p14="http://schemas.microsoft.com/office/powerpoint/2010/main" val="3457875464"/>
              </p:ext>
            </p:extLst>
          </p:nvPr>
        </p:nvGraphicFramePr>
        <p:xfrm>
          <a:off x="2035216" y="3344699"/>
          <a:ext cx="8098419" cy="240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7403517"/>
      </p:ext>
    </p:extLst>
  </p:cSld>
  <p:clrMapOvr>
    <a:overrideClrMapping bg1="lt1" tx1="dk1" bg2="lt2" tx2="dk2" accent1="accent1" accent2="accent2" accent3="accent3" accent4="accent4" accent5="accent5" accent6="accent6" hlink="hlink" folHlink="folHlink"/>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Open Service </a:t>
            </a:r>
            <a:b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6983823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OpenShift</a:t>
            </a:r>
            <a:endPar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Fabric </a:t>
            </a:r>
            <a:r>
              <a:rPr kumimoji="0" lang="en-US" sz="1029"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(Coming soon)</a:t>
            </a:r>
            <a:endPar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Kubernetes</a:t>
            </a:r>
            <a:b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29"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(AKS)</a:t>
            </a:r>
            <a:endPar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Redis</a:t>
            </a: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CosmosDB</a:t>
            </a:r>
            <a:endPar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marL="0" marR="0" lvl="0" indent="0" algn="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Open Service </a:t>
            </a:r>
            <a:b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52849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2487058" y="778424"/>
            <a:ext cx="7672486" cy="763600"/>
          </a:xfrm>
          <a:prstGeom prst="rect">
            <a:avLst/>
          </a:prstGeom>
        </p:spPr>
        <p:txBody>
          <a:bodyPr vert="horz" wrap="square" lIns="121900" tIns="121900" rIns="121900" bIns="121900" rtlCol="0" anchor="t" anchorCtr="0">
            <a:noAutofit/>
          </a:bodyPr>
          <a:lstStyle/>
          <a:p>
            <a:pPr>
              <a:buClr>
                <a:schemeClr val="dk1"/>
              </a:buClr>
              <a:buSzPct val="39285"/>
            </a:pPr>
            <a:r>
              <a:rPr lang="en" dirty="0"/>
              <a:t>Questions?</a:t>
            </a:r>
          </a:p>
        </p:txBody>
      </p:sp>
      <p:pic>
        <p:nvPicPr>
          <p:cNvPr id="507" name="Shape 50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80030" y="696235"/>
            <a:ext cx="1637608" cy="927978"/>
          </a:xfrm>
          <a:prstGeom prst="rect">
            <a:avLst/>
          </a:prstGeom>
          <a:noFill/>
          <a:ln>
            <a:noFill/>
          </a:ln>
        </p:spPr>
      </p:pic>
      <p:sp>
        <p:nvSpPr>
          <p:cNvPr id="4" name="Shape 69">
            <a:extLst>
              <a:ext uri="{FF2B5EF4-FFF2-40B4-BE49-F238E27FC236}">
                <a16:creationId xmlns:a16="http://schemas.microsoft.com/office/drawing/2014/main" id="{78681A19-21AD-7245-8D64-13C93D62863F}"/>
              </a:ext>
            </a:extLst>
          </p:cNvPr>
          <p:cNvSpPr txBox="1">
            <a:spLocks/>
          </p:cNvSpPr>
          <p:nvPr/>
        </p:nvSpPr>
        <p:spPr>
          <a:xfrm>
            <a:off x="6642908" y="2319385"/>
            <a:ext cx="4885666" cy="2981634"/>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 sz="3200" dirty="0">
                <a:solidFill>
                  <a:schemeClr val="tx1">
                    <a:lumMod val="75000"/>
                  </a:schemeClr>
                </a:solidFill>
                <a:latin typeface="Segoe UI Light" panose="020B0502040204020203" pitchFamily="34" charset="0"/>
                <a:ea typeface="Work Sans"/>
                <a:cs typeface="Segoe UI Light" panose="020B0502040204020203" pitchFamily="34" charset="0"/>
                <a:sym typeface="Work Sans"/>
              </a:rPr>
              <a:t>Bruno Medina</a:t>
            </a:r>
          </a:p>
          <a:p>
            <a:pPr>
              <a:spcBef>
                <a:spcPts val="0"/>
              </a:spcBef>
              <a:buNone/>
            </a:pPr>
            <a:r>
              <a:rPr lang="en" sz="2800" dirty="0">
                <a:solidFill>
                  <a:schemeClr val="tx1">
                    <a:lumMod val="75000"/>
                  </a:schemeClr>
                </a:solidFill>
                <a:latin typeface="Segoe UI Light" panose="020B0502040204020203" pitchFamily="34" charset="0"/>
                <a:ea typeface="Work Sans"/>
                <a:cs typeface="Segoe UI Light" panose="020B0502040204020203" pitchFamily="34" charset="0"/>
                <a:sym typeface="Work Sans"/>
              </a:rPr>
              <a:t>Bolanos Cacho</a:t>
            </a:r>
          </a:p>
          <a:p>
            <a:pPr>
              <a:spcBef>
                <a:spcPts val="0"/>
              </a:spcBef>
              <a:buNone/>
            </a:pPr>
            <a:endParaRPr lang="en" sz="3200" dirty="0">
              <a:solidFill>
                <a:schemeClr val="tx1">
                  <a:lumMod val="75000"/>
                </a:schemeClr>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dirty="0">
                <a:solidFill>
                  <a:schemeClr val="tx1">
                    <a:lumMod val="75000"/>
                  </a:schemeClr>
                </a:solidFill>
                <a:latin typeface="Segoe UI Light" panose="020B0502040204020203" pitchFamily="34" charset="0"/>
                <a:ea typeface="Work Sans"/>
                <a:cs typeface="Segoe UI Light" panose="020B0502040204020203" pitchFamily="34" charset="0"/>
                <a:sym typeface="Work Sans"/>
              </a:rPr>
              <a:t>SR  Software Developer Engineer</a:t>
            </a:r>
          </a:p>
          <a:p>
            <a:pPr indent="-93131">
              <a:spcBef>
                <a:spcPts val="0"/>
              </a:spcBef>
              <a:buSzPts val="1100"/>
              <a:buNone/>
            </a:pPr>
            <a:r>
              <a:rPr lang="en" b="1" dirty="0">
                <a:solidFill>
                  <a:schemeClr val="tx1">
                    <a:lumMod val="75000"/>
                  </a:schemeClr>
                </a:solidFill>
                <a:latin typeface="Segoe UI Light" panose="020B0502040204020203" pitchFamily="34" charset="0"/>
                <a:cs typeface="Segoe UI Light" panose="020B0502040204020203" pitchFamily="34" charset="0"/>
              </a:rPr>
              <a:t>Commercial Software Engineering (CSE)</a:t>
            </a:r>
          </a:p>
          <a:p>
            <a:pPr indent="-93131">
              <a:spcBef>
                <a:spcPts val="0"/>
              </a:spcBef>
              <a:buSzPts val="1100"/>
              <a:buNone/>
            </a:pPr>
            <a:endParaRPr lang="en" dirty="0">
              <a:solidFill>
                <a:schemeClr val="tx1">
                  <a:lumMod val="75000"/>
                </a:schemeClr>
              </a:solidFill>
              <a:latin typeface="Segoe UI Light" panose="020B0502040204020203" pitchFamily="34" charset="0"/>
              <a:cs typeface="Segoe UI Light" panose="020B0502040204020203" pitchFamily="34" charset="0"/>
            </a:endParaRPr>
          </a:p>
          <a:p>
            <a:pPr indent="-93131">
              <a:spcBef>
                <a:spcPts val="0"/>
              </a:spcBef>
              <a:buSzPts val="1100"/>
              <a:buNone/>
            </a:pPr>
            <a:r>
              <a:rPr lang="en" sz="2400" dirty="0">
                <a:solidFill>
                  <a:schemeClr val="tx1">
                    <a:lumMod val="75000"/>
                  </a:schemeClr>
                </a:solidFill>
                <a:latin typeface="Segoe UI Light" panose="020B0502040204020203" pitchFamily="34" charset="0"/>
                <a:ea typeface="Work Sans"/>
                <a:cs typeface="Segoe UI Light" panose="020B0502040204020203" pitchFamily="34" charset="0"/>
                <a:sym typeface="Work Sans"/>
              </a:rPr>
              <a:t>@</a:t>
            </a:r>
            <a:r>
              <a:rPr lang="en" sz="2400" dirty="0" err="1">
                <a:solidFill>
                  <a:schemeClr val="tx1">
                    <a:lumMod val="75000"/>
                  </a:schemeClr>
                </a:solidFill>
                <a:latin typeface="Segoe UI Light" panose="020B0502040204020203" pitchFamily="34" charset="0"/>
                <a:ea typeface="Work Sans"/>
                <a:cs typeface="Segoe UI Light" panose="020B0502040204020203" pitchFamily="34" charset="0"/>
                <a:sym typeface="Work Sans"/>
              </a:rPr>
              <a:t>brusmx</a:t>
            </a:r>
            <a:endParaRPr lang="en" sz="2400" dirty="0">
              <a:solidFill>
                <a:schemeClr val="tx1">
                  <a:lumMod val="75000"/>
                </a:schemeClr>
              </a:solidFill>
              <a:latin typeface="Segoe UI Light" panose="020B0502040204020203" pitchFamily="34" charset="0"/>
              <a:ea typeface="Work Sans"/>
              <a:cs typeface="Segoe UI Light" panose="020B0502040204020203" pitchFamily="34" charset="0"/>
              <a:sym typeface="Work Sans"/>
            </a:endParaRPr>
          </a:p>
        </p:txBody>
      </p:sp>
      <p:pic>
        <p:nvPicPr>
          <p:cNvPr id="5" name="Picture 4">
            <a:extLst>
              <a:ext uri="{FF2B5EF4-FFF2-40B4-BE49-F238E27FC236}">
                <a16:creationId xmlns:a16="http://schemas.microsoft.com/office/drawing/2014/main" id="{F1976EBC-1290-E04B-B497-8410819CCE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030" y="2145536"/>
            <a:ext cx="4934243" cy="3329333"/>
          </a:xfrm>
          <a:prstGeom prst="rect">
            <a:avLst/>
          </a:prstGeom>
        </p:spPr>
      </p:pic>
    </p:spTree>
    <p:extLst>
      <p:ext uri="{BB962C8B-B14F-4D97-AF65-F5344CB8AC3E}">
        <p14:creationId xmlns:p14="http://schemas.microsoft.com/office/powerpoint/2010/main" val="841574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48555229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id="{9E51017A-C2A3-6C41-A871-39CBA61E04DE}"/>
              </a:ext>
            </a:extLst>
          </p:cNvPr>
          <p:cNvPicPr>
            <a:picLocks noChangeAspect="1"/>
          </p:cNvPicPr>
          <p:nvPr/>
        </p:nvPicPr>
        <p:blipFill>
          <a:blip r:embed="rId2"/>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id="{DB391251-DE5F-B443-9D1A-0F1E170DCACC}"/>
              </a:ext>
            </a:extLst>
          </p:cNvPr>
          <p:cNvSpPr/>
          <p:nvPr/>
        </p:nvSpPr>
        <p:spPr bwMode="auto">
          <a:xfrm>
            <a:off x="876400"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id="{EA1A3160-5CDF-594F-B850-D0E3C07D190E}"/>
              </a:ext>
            </a:extLst>
          </p:cNvPr>
          <p:cNvPicPr>
            <a:picLocks noChangeAspect="1"/>
          </p:cNvPicPr>
          <p:nvPr/>
        </p:nvPicPr>
        <p:blipFill>
          <a:blip r:embed="rId2"/>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id="{FA1B69B5-FF48-9348-9E08-FAF88870E1F7}"/>
              </a:ext>
            </a:extLst>
          </p:cNvPr>
          <p:cNvSpPr/>
          <p:nvPr/>
        </p:nvSpPr>
        <p:spPr bwMode="auto">
          <a:xfrm>
            <a:off x="5584609"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id="{7EAF57EE-B62E-F642-9D95-FBFE7AB1E1D6}"/>
              </a:ext>
            </a:extLst>
          </p:cNvPr>
          <p:cNvPicPr>
            <a:picLocks noChangeAspect="1"/>
          </p:cNvPicPr>
          <p:nvPr/>
        </p:nvPicPr>
        <p:blipFill>
          <a:blip r:embed="rId2"/>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id="{FB3EFBDB-6312-9948-A81D-F8611A8470DF}"/>
              </a:ext>
            </a:extLst>
          </p:cNvPr>
          <p:cNvSpPr/>
          <p:nvPr/>
        </p:nvSpPr>
        <p:spPr bwMode="auto">
          <a:xfrm>
            <a:off x="10060618" y="314113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0A0EC609-CE74-4340-909B-C4BF1D07FC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chemeClr val="tx1"/>
                </a:solidFill>
              </a:rPr>
              <a:t>Infrastructure Level</a:t>
            </a:r>
          </a:p>
          <a:p>
            <a:pPr lvl="2"/>
            <a:r>
              <a:rPr lang="en-US" sz="2745" dirty="0">
                <a:solidFill>
                  <a:schemeClr val="tx1"/>
                </a:solidFill>
              </a:rPr>
              <a:t>Increase/decrease the number of VM’s running in the cluster</a:t>
            </a:r>
          </a:p>
          <a:p>
            <a:pPr lvl="2"/>
            <a:r>
              <a:rPr lang="en-US" sz="2745" dirty="0">
                <a:solidFill>
                  <a:schemeClr val="tx1"/>
                </a:solidFill>
              </a:rPr>
              <a:t>Azure infrastructure function</a:t>
            </a:r>
          </a:p>
          <a:p>
            <a:pPr lvl="2"/>
            <a:r>
              <a:rPr lang="en-US" sz="2745" dirty="0">
                <a:solidFill>
                  <a:schemeClr val="tx1"/>
                </a:solidFill>
              </a:rPr>
              <a:t>via AKS API/CLI (utilizes Azure Availability Sets)</a:t>
            </a:r>
          </a:p>
          <a:p>
            <a:pPr lvl="2"/>
            <a:r>
              <a:rPr lang="en-US" sz="2745" dirty="0">
                <a:solidFill>
                  <a:schemeClr val="tx1"/>
                </a:solidFill>
              </a:rPr>
              <a:t>Auto-scaling coming to AKS soon</a:t>
            </a:r>
          </a:p>
          <a:p>
            <a:r>
              <a:rPr lang="en-US" sz="2745" spc="-29" dirty="0">
                <a:solidFill>
                  <a:schemeClr val="tx1"/>
                </a:solidFill>
              </a:rPr>
              <a:t>Application Level</a:t>
            </a:r>
          </a:p>
          <a:p>
            <a:pPr lvl="2"/>
            <a:r>
              <a:rPr lang="en-US" sz="2745" dirty="0">
                <a:solidFill>
                  <a:schemeClr val="tx1"/>
                </a:solidFill>
              </a:rPr>
              <a:t>Increase/decrease the number of pods for a given service</a:t>
            </a:r>
          </a:p>
          <a:p>
            <a:pPr lvl="2"/>
            <a:r>
              <a:rPr lang="en-US" sz="2745" dirty="0">
                <a:solidFill>
                  <a:schemeClr val="tx1"/>
                </a:solidFill>
              </a:rPr>
              <a:t>Handled by the orchestrator or the application itself</a:t>
            </a:r>
          </a:p>
          <a:p>
            <a:pPr lvl="2"/>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2745"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87671"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300285"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303607" y="31607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9" y="3141662"/>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chemeClr val="tx1"/>
                    </a:gs>
                    <a:gs pos="30000">
                      <a:schemeClr val="tx1"/>
                    </a:gs>
                  </a:gsLst>
                  <a:lin ang="5400000" scaled="0"/>
                </a:gradFill>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defTabSz="914367"/>
              <a:endParaRPr lang="en-US" sz="1765">
                <a:solidFill>
                  <a:srgbClr val="505050"/>
                </a:solidFill>
                <a:latin typeface="Segoe UI"/>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2.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3.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4.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5.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8.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9.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8125</TotalTime>
  <Words>9148</Words>
  <Application>Microsoft Macintosh PowerPoint</Application>
  <PresentationFormat>Widescreen</PresentationFormat>
  <Paragraphs>1129</Paragraphs>
  <Slides>76</Slides>
  <Notes>62</Notes>
  <HiddenSlides>4</HiddenSlides>
  <MMClips>0</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76</vt:i4>
      </vt:variant>
    </vt:vector>
  </HeadingPairs>
  <TitlesOfParts>
    <vt:vector size="105" baseType="lpstr">
      <vt:lpstr>Arial</vt:lpstr>
      <vt:lpstr>Calibri</vt:lpstr>
      <vt:lpstr>Calibri Light</vt:lpstr>
      <vt:lpstr>Consolas</vt:lpstr>
      <vt:lpstr>Quattrocento Sans</vt:lpstr>
      <vt:lpstr>Segoe UI</vt:lpstr>
      <vt:lpstr>Segoe UI Light</vt:lpstr>
      <vt:lpstr>Segoe UI Semibold</vt:lpstr>
      <vt:lpstr>Segoe UI Semilight</vt:lpstr>
      <vt:lpstr>Symbol</vt:lpstr>
      <vt:lpstr>Wingdings</vt:lpstr>
      <vt:lpstr>Work Sans</vt:lpstr>
      <vt:lpstr>Work Sans Light</vt:lpstr>
      <vt:lpstr>1_Office Theme</vt:lpstr>
      <vt:lpstr>2_Connect_2016_Template_Light</vt:lpstr>
      <vt:lpstr>1_5-50091_TR24_TR_TV_Template</vt:lpstr>
      <vt:lpstr>5-50113_Microsoft_Ready_Light_Template</vt:lpstr>
      <vt:lpstr>8_WHITE TEMPLATE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Jacquenetta template</vt:lpstr>
      <vt:lpstr>Server and Cloud 2013</vt:lpstr>
      <vt:lpstr>Linux Containers On Azure</vt:lpstr>
      <vt:lpstr>Who am I?</vt:lpstr>
      <vt:lpstr>PowerPoint Presentation</vt:lpstr>
      <vt:lpstr>Table of contents</vt:lpstr>
      <vt:lpstr>Containers 101</vt:lpstr>
      <vt:lpstr>PowerPoint Presentation</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Demo</vt:lpstr>
      <vt:lpstr>Containers are gaining momentum</vt:lpstr>
      <vt:lpstr>Industry analysts agree</vt:lpstr>
      <vt:lpstr>¡Challenge time!</vt:lpstr>
      <vt:lpstr>Container orchestration</vt:lpstr>
      <vt:lpstr>The elements of orchestration</vt:lpstr>
      <vt:lpstr>Service Fabric </vt:lpstr>
      <vt:lpstr>Container Management at Scale</vt:lpstr>
      <vt:lpstr>PowerPoint Presentation</vt:lpstr>
      <vt:lpstr>Kubernetes: the de-facto orchestrator</vt:lpstr>
      <vt:lpstr>Kubernetes: empowering you to do more</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¡Let’s create a K8s cluster!</vt:lpstr>
      <vt:lpstr>Azure Kubernetes Service (AKS)</vt:lpstr>
      <vt:lpstr>Azure Kubernetes Service (AKS)</vt:lpstr>
      <vt:lpstr>Azure Kubernetes Service (AKS)</vt:lpstr>
      <vt:lpstr>ACS Engine</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Open Service Broker for Azure</vt:lpstr>
      <vt:lpstr>Open Service Broker for Azure (OSBA) </vt:lpstr>
      <vt:lpstr>Open Service Broker for Azure (OSBA) </vt:lpstr>
      <vt:lpstr>Open Service Broker for Azure (OSBA) </vt:lpstr>
      <vt:lpstr>Questions?</vt:lpstr>
      <vt:lpstr>PowerPoint Presentation</vt:lpstr>
      <vt:lpstr>Managing Storage and State</vt:lpstr>
      <vt:lpstr>Managing State For Containers</vt:lpstr>
      <vt:lpstr>Scaling Applications</vt:lpstr>
      <vt:lpstr>Application Scaling Strategies</vt:lpstr>
      <vt:lpstr>Scaling Pods</vt:lpstr>
      <vt:lpstr>Scaling Host</vt:lpstr>
      <vt:lpstr>Scaling the ACS Cluster</vt:lpstr>
      <vt:lpstr>Monitoring </vt:lpstr>
      <vt:lpstr>PowerPoint Presentation</vt:lpstr>
      <vt:lpstr>Need to monitor for dynamic environments</vt:lpstr>
      <vt:lpstr>Application Health and Readiness </vt:lpstr>
      <vt:lpstr>Monitoring: What indicators matter in Kubernetes</vt:lpstr>
      <vt:lpstr>Logging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Bruno Medina Bolanos Cacho</cp:lastModifiedBy>
  <cp:revision>148</cp:revision>
  <dcterms:created xsi:type="dcterms:W3CDTF">2017-09-13T18:05:02Z</dcterms:created>
  <dcterms:modified xsi:type="dcterms:W3CDTF">2018-02-26T13:42:38Z</dcterms:modified>
</cp:coreProperties>
</file>